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1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0" r:id="rId17"/>
    <p:sldId id="339" r:id="rId18"/>
    <p:sldId id="338" r:id="rId19"/>
    <p:sldId id="337" r:id="rId20"/>
    <p:sldId id="336" r:id="rId21"/>
    <p:sldId id="335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C88384C-74DF-8353-E706-21A356A82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574" y="3100341"/>
            <a:ext cx="7182852" cy="6573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4A4473-1872-EAC8-0EA3-47E6E9FA8C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28E31D-6017-7B98-3930-E80979114769}"/>
              </a:ext>
            </a:extLst>
          </p:cNvPr>
          <p:cNvSpPr/>
          <p:nvPr/>
        </p:nvSpPr>
        <p:spPr bwMode="white">
          <a:xfrm>
            <a:off x="10300952" y="1915852"/>
            <a:ext cx="419047" cy="38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A628BFB-47A3-4EC2-F40D-11A985437CF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1" b="2954"/>
          <a:stretch/>
        </p:blipFill>
        <p:spPr>
          <a:xfrm>
            <a:off x="3359696" y="4266719"/>
            <a:ext cx="3667637" cy="222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AE43C-B65C-1F2E-32BE-D76DFF8DE7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17DF10-2175-3250-AD2F-2D106D5E6E16}"/>
              </a:ext>
            </a:extLst>
          </p:cNvPr>
          <p:cNvSpPr/>
          <p:nvPr/>
        </p:nvSpPr>
        <p:spPr bwMode="white">
          <a:xfrm>
            <a:off x="10329523" y="1887717"/>
            <a:ext cx="361904" cy="39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C6A852D-34CA-9CC8-628D-EA2C4E6EBE2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1" b="2954"/>
          <a:stretch/>
        </p:blipFill>
        <p:spPr>
          <a:xfrm>
            <a:off x="3575720" y="4274469"/>
            <a:ext cx="3667637" cy="222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38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775EE-B85D-6CEF-5092-FC401E86E7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8053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8E0BE-B618-C841-D905-673F8E999D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B26588-78C7-A5C3-78C3-7755FBC02185}"/>
              </a:ext>
            </a:extLst>
          </p:cNvPr>
          <p:cNvSpPr/>
          <p:nvPr/>
        </p:nvSpPr>
        <p:spPr bwMode="white">
          <a:xfrm>
            <a:off x="10348571" y="1104850"/>
            <a:ext cx="333333" cy="372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3EA157-5CAE-5B81-B2C0-6BDF9C4FD3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573016"/>
            <a:ext cx="3915321" cy="2924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59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EE25D-A905-5B33-D8CA-B94B420224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0D519C-26A8-9D56-9C33-7AAF9C933E0E}"/>
              </a:ext>
            </a:extLst>
          </p:cNvPr>
          <p:cNvSpPr/>
          <p:nvPr/>
        </p:nvSpPr>
        <p:spPr bwMode="white">
          <a:xfrm>
            <a:off x="10348571" y="1885763"/>
            <a:ext cx="33333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C896924-72B1-A43D-D1ED-0AEE72EA83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353293"/>
            <a:ext cx="3915321" cy="2924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9EA530-D835-461F-FD9D-7887E2E0E4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DB5DFF4-3365-82F8-AB08-5E2A1BBFCC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210940"/>
            <a:ext cx="10800000" cy="923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23170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48D9C-7D3C-4C0B-F221-82E8045B40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9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121187-1006-41AA-F864-98709BB85264}"/>
              </a:ext>
            </a:extLst>
          </p:cNvPr>
          <p:cNvSpPr/>
          <p:nvPr/>
        </p:nvSpPr>
        <p:spPr bwMode="white">
          <a:xfrm>
            <a:off x="10110476" y="1113791"/>
            <a:ext cx="333333" cy="36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61D904-C351-C6E7-6F99-53FEB6879A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60" y="2091047"/>
            <a:ext cx="5965041" cy="2675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513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F6DE4-8ACE-6610-1F79-83AC9CCF9F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6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BB67A0-54D9-B6CF-E8A9-D84AB98D0E98}"/>
              </a:ext>
            </a:extLst>
          </p:cNvPr>
          <p:cNvSpPr/>
          <p:nvPr/>
        </p:nvSpPr>
        <p:spPr bwMode="white">
          <a:xfrm>
            <a:off x="10091428" y="1085526"/>
            <a:ext cx="352380" cy="38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E30C1F1-887D-7D91-0D56-9B9FEDE872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496980"/>
            <a:ext cx="5965041" cy="2675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295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8845C5-A7AB-8632-15DC-1DC5A49280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6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ADF8C-59BA-BF50-BE9D-3A60570A2EB9}"/>
              </a:ext>
            </a:extLst>
          </p:cNvPr>
          <p:cNvSpPr/>
          <p:nvPr/>
        </p:nvSpPr>
        <p:spPr bwMode="white">
          <a:xfrm>
            <a:off x="10062857" y="1085526"/>
            <a:ext cx="409523" cy="37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0983AA3-DB9A-565D-8B5F-223FCB04B9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410294"/>
            <a:ext cx="5965041" cy="2675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233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AD65E-613E-9197-42F9-DF6D381C03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029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00473C-3804-4748-259F-938859181CD0}"/>
              </a:ext>
            </a:extLst>
          </p:cNvPr>
          <p:cNvSpPr/>
          <p:nvPr/>
        </p:nvSpPr>
        <p:spPr bwMode="white">
          <a:xfrm>
            <a:off x="9417429" y="1842765"/>
            <a:ext cx="308732" cy="34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86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E88509-EC35-C580-C739-8ED2C6C375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1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D848920-ADB7-B294-0BA5-5D6470C9D7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4005064"/>
            <a:ext cx="6701112" cy="272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39035-FD57-5508-468E-F786ACCC58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4192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08431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67B47-5F42-0D02-66F9-E7DF22D035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8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226450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8CDD1-D514-07D6-5120-CEEE82F4BE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4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5324A4-F180-D319-37FA-2B5D534A5F09}"/>
              </a:ext>
            </a:extLst>
          </p:cNvPr>
          <p:cNvSpPr/>
          <p:nvPr/>
        </p:nvSpPr>
        <p:spPr bwMode="white">
          <a:xfrm>
            <a:off x="3120000" y="1717904"/>
            <a:ext cx="1552380" cy="49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F4EA020-A83C-109A-8EA4-DB5DC2669A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"/>
          <a:stretch/>
        </p:blipFill>
        <p:spPr>
          <a:xfrm>
            <a:off x="3359696" y="2780928"/>
            <a:ext cx="5015960" cy="2773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415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B627F-9F22-7558-E4CE-9CB6E50DD6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35A88B-34C8-9FE1-D091-A4C9B9C9CB69}"/>
              </a:ext>
            </a:extLst>
          </p:cNvPr>
          <p:cNvSpPr/>
          <p:nvPr/>
        </p:nvSpPr>
        <p:spPr bwMode="white">
          <a:xfrm>
            <a:off x="1991544" y="1628801"/>
            <a:ext cx="1633217" cy="6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AD041D-EE89-8373-EF4F-A70389BDBEF6}"/>
              </a:ext>
            </a:extLst>
          </p:cNvPr>
          <p:cNvSpPr/>
          <p:nvPr/>
        </p:nvSpPr>
        <p:spPr bwMode="white">
          <a:xfrm>
            <a:off x="5115355" y="1628801"/>
            <a:ext cx="1633216" cy="6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076B83-F6F5-FF9A-7E14-A1EAD8050F32}"/>
              </a:ext>
            </a:extLst>
          </p:cNvPr>
          <p:cNvSpPr/>
          <p:nvPr/>
        </p:nvSpPr>
        <p:spPr bwMode="white">
          <a:xfrm>
            <a:off x="8277260" y="1628801"/>
            <a:ext cx="1633216" cy="6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CCCB6D-EEC8-D284-1A1F-74B62C1EDB22}"/>
              </a:ext>
            </a:extLst>
          </p:cNvPr>
          <p:cNvSpPr/>
          <p:nvPr/>
        </p:nvSpPr>
        <p:spPr bwMode="white">
          <a:xfrm>
            <a:off x="2553451" y="2492896"/>
            <a:ext cx="1633216" cy="51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6AE72BA-102D-7531-2DD2-33B13D5027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"/>
          <a:stretch/>
        </p:blipFill>
        <p:spPr>
          <a:xfrm>
            <a:off x="3287688" y="3573016"/>
            <a:ext cx="5015960" cy="2773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685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B302A-5E59-C35C-507F-3B633E1EDD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2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26292A-EB8D-7740-85D9-57821117A989}"/>
              </a:ext>
            </a:extLst>
          </p:cNvPr>
          <p:cNvSpPr/>
          <p:nvPr/>
        </p:nvSpPr>
        <p:spPr bwMode="white">
          <a:xfrm>
            <a:off x="2053333" y="1723763"/>
            <a:ext cx="552380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1DB0E51-F50A-5A2D-6D2B-65AFDC6ED3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"/>
          <a:stretch/>
        </p:blipFill>
        <p:spPr>
          <a:xfrm>
            <a:off x="3071664" y="2564904"/>
            <a:ext cx="5015960" cy="2773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608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51F7C-20B4-0FC0-DD2B-65253F4208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FC4657-FEC9-AE76-EE1F-D45FCCDD55CC}"/>
              </a:ext>
            </a:extLst>
          </p:cNvPr>
          <p:cNvSpPr/>
          <p:nvPr/>
        </p:nvSpPr>
        <p:spPr bwMode="white">
          <a:xfrm>
            <a:off x="5015881" y="839067"/>
            <a:ext cx="1685072" cy="57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365388-E893-37BB-EEC0-0423691D59E6}"/>
              </a:ext>
            </a:extLst>
          </p:cNvPr>
          <p:cNvSpPr/>
          <p:nvPr/>
        </p:nvSpPr>
        <p:spPr bwMode="white">
          <a:xfrm>
            <a:off x="2062857" y="1726810"/>
            <a:ext cx="1009523" cy="48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0764AD-0E93-FC62-068C-FE94FAE90911}"/>
              </a:ext>
            </a:extLst>
          </p:cNvPr>
          <p:cNvSpPr/>
          <p:nvPr/>
        </p:nvSpPr>
        <p:spPr bwMode="white">
          <a:xfrm>
            <a:off x="5862857" y="1726810"/>
            <a:ext cx="1019047" cy="48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83A23C-FF0D-D6A0-B4DF-29130383F298}"/>
              </a:ext>
            </a:extLst>
          </p:cNvPr>
          <p:cNvSpPr/>
          <p:nvPr/>
        </p:nvSpPr>
        <p:spPr bwMode="white">
          <a:xfrm>
            <a:off x="3672380" y="2568251"/>
            <a:ext cx="419047" cy="34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279A6C-234F-A475-38A4-C7419825FC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2"/>
          <a:stretch/>
        </p:blipFill>
        <p:spPr>
          <a:xfrm>
            <a:off x="3164400" y="3394354"/>
            <a:ext cx="5015960" cy="2773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91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DA2AC2-5A07-7D1E-9D6D-1F361B6743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74504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D782A9-DFDB-D721-4111-3C9C46D65B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42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02071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D52A9B-643D-0F0C-1C71-9AE3239299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699119-6CA0-7185-886A-007AB6597F4A}"/>
              </a:ext>
            </a:extLst>
          </p:cNvPr>
          <p:cNvSpPr/>
          <p:nvPr/>
        </p:nvSpPr>
        <p:spPr bwMode="white">
          <a:xfrm>
            <a:off x="4443809" y="1028253"/>
            <a:ext cx="419047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28FC75-3DE0-804C-57EE-9B0E13A5D878}"/>
              </a:ext>
            </a:extLst>
          </p:cNvPr>
          <p:cNvSpPr/>
          <p:nvPr/>
        </p:nvSpPr>
        <p:spPr bwMode="white">
          <a:xfrm>
            <a:off x="7920000" y="908720"/>
            <a:ext cx="2712504" cy="51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5266D7-661C-63B1-6112-1C8246E58BAD}"/>
              </a:ext>
            </a:extLst>
          </p:cNvPr>
          <p:cNvSpPr/>
          <p:nvPr/>
        </p:nvSpPr>
        <p:spPr bwMode="white">
          <a:xfrm>
            <a:off x="1520000" y="1743447"/>
            <a:ext cx="733333" cy="4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374269-6E89-95A1-9874-A1C10A31B26D}"/>
              </a:ext>
            </a:extLst>
          </p:cNvPr>
          <p:cNvSpPr/>
          <p:nvPr/>
        </p:nvSpPr>
        <p:spPr bwMode="white">
          <a:xfrm>
            <a:off x="5853333" y="1743447"/>
            <a:ext cx="1019047" cy="47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5708F7-B1D8-E4A9-8F1A-B45B7595EBA3}"/>
              </a:ext>
            </a:extLst>
          </p:cNvPr>
          <p:cNvSpPr/>
          <p:nvPr/>
        </p:nvSpPr>
        <p:spPr bwMode="white">
          <a:xfrm>
            <a:off x="4205714" y="2515857"/>
            <a:ext cx="971428" cy="48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5606263-8115-AE3B-AF7A-E0F9363903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8816" y="3245516"/>
            <a:ext cx="6351546" cy="311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40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496DF-EEFE-4B81-7E0A-DF1FFF24D0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1BBD55-E6CC-DB64-CAD6-19F5D0C08952}"/>
              </a:ext>
            </a:extLst>
          </p:cNvPr>
          <p:cNvSpPr/>
          <p:nvPr/>
        </p:nvSpPr>
        <p:spPr bwMode="white">
          <a:xfrm>
            <a:off x="5796190" y="980392"/>
            <a:ext cx="2200000" cy="47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115FBB-A7FE-E85E-CA02-C4FA4F43DDCC}"/>
              </a:ext>
            </a:extLst>
          </p:cNvPr>
          <p:cNvSpPr/>
          <p:nvPr/>
        </p:nvSpPr>
        <p:spPr bwMode="white">
          <a:xfrm>
            <a:off x="3215238" y="1761411"/>
            <a:ext cx="1085714" cy="4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EAACF0-6E1C-A349-EFA9-741ED3DF90D7}"/>
              </a:ext>
            </a:extLst>
          </p:cNvPr>
          <p:cNvSpPr/>
          <p:nvPr/>
        </p:nvSpPr>
        <p:spPr bwMode="white">
          <a:xfrm>
            <a:off x="8767618" y="1742361"/>
            <a:ext cx="1864885" cy="49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36404F-ED01-2B52-9C86-4CF16F95445C}"/>
              </a:ext>
            </a:extLst>
          </p:cNvPr>
          <p:cNvSpPr/>
          <p:nvPr/>
        </p:nvSpPr>
        <p:spPr bwMode="white">
          <a:xfrm>
            <a:off x="1481904" y="2532904"/>
            <a:ext cx="485714" cy="4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F73D8A-0425-1C31-C434-6101AC4107BD}"/>
              </a:ext>
            </a:extLst>
          </p:cNvPr>
          <p:cNvSpPr/>
          <p:nvPr/>
        </p:nvSpPr>
        <p:spPr bwMode="white">
          <a:xfrm>
            <a:off x="6023992" y="2420888"/>
            <a:ext cx="2781721" cy="58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230CCF-4145-D88B-FD51-558C9CEC207B}"/>
              </a:ext>
            </a:extLst>
          </p:cNvPr>
          <p:cNvSpPr/>
          <p:nvPr/>
        </p:nvSpPr>
        <p:spPr bwMode="white">
          <a:xfrm>
            <a:off x="3431704" y="3212977"/>
            <a:ext cx="2297819" cy="57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CB45403-BD57-EEE5-33B2-D0AD5B5065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040829"/>
            <a:ext cx="5212558" cy="2554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83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560E7-8794-6B7C-D9BA-5E87325CD0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C36FE2-95CF-38EA-DCFD-26B199F5B938}"/>
              </a:ext>
            </a:extLst>
          </p:cNvPr>
          <p:cNvSpPr/>
          <p:nvPr/>
        </p:nvSpPr>
        <p:spPr bwMode="white">
          <a:xfrm>
            <a:off x="10091428" y="1037673"/>
            <a:ext cx="361904" cy="37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4EED5D0-C074-7C49-9A46-2A76AA7E5F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822943"/>
            <a:ext cx="6701112" cy="272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74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FC2ADB-66B0-3714-69CB-D05E46FB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54DD20-B43D-E0A7-0638-38EEEC924FD4}"/>
              </a:ext>
            </a:extLst>
          </p:cNvPr>
          <p:cNvSpPr/>
          <p:nvPr/>
        </p:nvSpPr>
        <p:spPr bwMode="white">
          <a:xfrm>
            <a:off x="1472380" y="2420888"/>
            <a:ext cx="9088116" cy="47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62BFC8-60CE-91BF-4467-751EF4DA1EAF}"/>
              </a:ext>
            </a:extLst>
          </p:cNvPr>
          <p:cNvSpPr/>
          <p:nvPr/>
        </p:nvSpPr>
        <p:spPr bwMode="white">
          <a:xfrm>
            <a:off x="1510476" y="3195142"/>
            <a:ext cx="6817772" cy="47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3CEE214-C8CC-C134-41C6-BBA2A71810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933056"/>
            <a:ext cx="5040560" cy="247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2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09D7E-4635-DE23-5B93-AF850AFFDC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7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A83CD3-0AEF-0B44-5823-1DDFDA1A9F0C}"/>
              </a:ext>
            </a:extLst>
          </p:cNvPr>
          <p:cNvSpPr/>
          <p:nvPr/>
        </p:nvSpPr>
        <p:spPr bwMode="white">
          <a:xfrm>
            <a:off x="10139047" y="951978"/>
            <a:ext cx="323809" cy="371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0B5823E-6621-5A9A-E595-AFF692BC31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2132856"/>
            <a:ext cx="6701112" cy="272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081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1EB7F9-8A3D-C6A0-61D1-99085BE97E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9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0440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2A31D5-E719-7FF8-D250-817E8EB453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1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043999-FAB0-3256-D5F4-9CC0ACAFE2D9}"/>
              </a:ext>
            </a:extLst>
          </p:cNvPr>
          <p:cNvSpPr/>
          <p:nvPr/>
        </p:nvSpPr>
        <p:spPr bwMode="white">
          <a:xfrm>
            <a:off x="10081904" y="1113823"/>
            <a:ext cx="409523" cy="36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37119D9-A96B-D3D1-7326-FCC1348ECA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573016"/>
            <a:ext cx="4099967" cy="254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78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705359-A796-C6DB-F69A-ADB2E3D621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913400"/>
            <a:ext cx="10800000" cy="503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1232AE-A4A2-E7F4-E13D-D7A218F0D9E5}"/>
              </a:ext>
            </a:extLst>
          </p:cNvPr>
          <p:cNvSpPr/>
          <p:nvPr/>
        </p:nvSpPr>
        <p:spPr bwMode="white">
          <a:xfrm>
            <a:off x="9519336" y="2018739"/>
            <a:ext cx="342857" cy="3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D8A973A-77EF-4430-BFF2-726B279854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209" y="3573016"/>
            <a:ext cx="4099967" cy="254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6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282CAD5C-0D3B-D9B7-7D69-1405D25017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636912"/>
            <a:ext cx="10800000" cy="350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2C3A3F5-7C1C-9C5C-F12E-2B363AB28B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46" y="827999"/>
            <a:ext cx="10800000" cy="1708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23D25C-6E8D-EBCA-98D7-936CFB1A4C1C}"/>
              </a:ext>
            </a:extLst>
          </p:cNvPr>
          <p:cNvSpPr/>
          <p:nvPr/>
        </p:nvSpPr>
        <p:spPr bwMode="white">
          <a:xfrm>
            <a:off x="9702346" y="2049450"/>
            <a:ext cx="342857" cy="38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3ADFDAB-BFA6-B78E-7722-D7EB7884B6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2689" y="3497834"/>
            <a:ext cx="4099967" cy="254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83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9CEFCB-C644-C397-CD36-9A25BCBED6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868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077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63</cp:revision>
  <dcterms:created xsi:type="dcterms:W3CDTF">2015-09-16T06:44:00Z</dcterms:created>
  <dcterms:modified xsi:type="dcterms:W3CDTF">2024-08-29T17:09:05Z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