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302" r:id="rId2"/>
    <p:sldId id="324" r:id="rId3"/>
    <p:sldId id="365" r:id="rId4"/>
    <p:sldId id="364" r:id="rId5"/>
    <p:sldId id="363" r:id="rId6"/>
    <p:sldId id="362" r:id="rId7"/>
    <p:sldId id="360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B5B28-099E-4DE1-BED6-A9DBEF2F0942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9C465-21C8-45D1-8D3A-B408EC1AC5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563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99C465-21C8-45D1-8D3A-B408EC1AC5E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64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5F2BE5-7081-8DA5-497A-2C929F7BD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916" y="2890762"/>
            <a:ext cx="6754168" cy="10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E72FB-32BE-4E67-5147-611791F79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C0FC5-A67F-BF0B-186E-BA33F66B6221}"/>
              </a:ext>
            </a:extLst>
          </p:cNvPr>
          <p:cNvSpPr/>
          <p:nvPr/>
        </p:nvSpPr>
        <p:spPr bwMode="white">
          <a:xfrm>
            <a:off x="10662857" y="1018647"/>
            <a:ext cx="304761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411206-725D-EEE3-7FF4-E066EB5324E9}"/>
              </a:ext>
            </a:extLst>
          </p:cNvPr>
          <p:cNvSpPr/>
          <p:nvPr/>
        </p:nvSpPr>
        <p:spPr bwMode="white">
          <a:xfrm>
            <a:off x="10662857" y="3277836"/>
            <a:ext cx="295238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8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15690-28CA-A5DB-DFC1-5C14AC4A9C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3034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5D849-53E7-3870-7CA4-01F47B50B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C5BC8-2E19-757B-EABA-26BB1AFA4D88}"/>
              </a:ext>
            </a:extLst>
          </p:cNvPr>
          <p:cNvSpPr/>
          <p:nvPr/>
        </p:nvSpPr>
        <p:spPr bwMode="white">
          <a:xfrm>
            <a:off x="10681904" y="1075842"/>
            <a:ext cx="276190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BC1BA7D-AF41-38AF-231E-F0AB4979D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437112"/>
            <a:ext cx="7248128" cy="213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1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9D0B8-4594-9A7C-6F41-89EAC134D5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54BC5-48A1-707C-DB53-3F83C9EA09C3}"/>
              </a:ext>
            </a:extLst>
          </p:cNvPr>
          <p:cNvSpPr/>
          <p:nvPr/>
        </p:nvSpPr>
        <p:spPr bwMode="white">
          <a:xfrm>
            <a:off x="10662857" y="1028428"/>
            <a:ext cx="304761" cy="29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97C268-4BDE-19D9-2B36-C802172C2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437112"/>
            <a:ext cx="7248128" cy="213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4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5125B-B695-A024-36AB-F80E666370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610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A12B9-D53F-DF22-0386-A4B6CB128B02}"/>
              </a:ext>
            </a:extLst>
          </p:cNvPr>
          <p:cNvSpPr/>
          <p:nvPr/>
        </p:nvSpPr>
        <p:spPr bwMode="white">
          <a:xfrm>
            <a:off x="4176815" y="4914491"/>
            <a:ext cx="252937" cy="27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5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A7044-AADC-1CB0-90A9-DCE7AF793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58296-5E68-10A3-5A66-EF23566C5744}"/>
              </a:ext>
            </a:extLst>
          </p:cNvPr>
          <p:cNvSpPr/>
          <p:nvPr/>
        </p:nvSpPr>
        <p:spPr bwMode="white">
          <a:xfrm>
            <a:off x="10634285" y="990310"/>
            <a:ext cx="342857" cy="29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42CFD5-EEDC-DC51-860E-1A00DE99F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28800"/>
            <a:ext cx="4283206" cy="315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6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6E05B-F387-EE3B-08F5-4ABE7CD02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0922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1A0BC-2E4A-4EF2-E788-9FFD52553E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28364-5FEC-FC31-E95E-D4C6246972DD}"/>
              </a:ext>
            </a:extLst>
          </p:cNvPr>
          <p:cNvSpPr/>
          <p:nvPr/>
        </p:nvSpPr>
        <p:spPr bwMode="white">
          <a:xfrm>
            <a:off x="10634285" y="1076374"/>
            <a:ext cx="342857" cy="29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7E324-4C63-A1EE-7F1E-F090347A01D9}"/>
              </a:ext>
            </a:extLst>
          </p:cNvPr>
          <p:cNvSpPr/>
          <p:nvPr/>
        </p:nvSpPr>
        <p:spPr bwMode="white">
          <a:xfrm>
            <a:off x="10681904" y="2518860"/>
            <a:ext cx="266666" cy="3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57BE09E-3DE7-355C-3ED6-3D64E251E8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45024"/>
            <a:ext cx="4020674" cy="274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4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BA8AF-72B2-4B83-22F4-D3215D9CE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F62DD-F38D-7BCD-BC4D-CCDE17959EE2}"/>
              </a:ext>
            </a:extLst>
          </p:cNvPr>
          <p:cNvSpPr/>
          <p:nvPr/>
        </p:nvSpPr>
        <p:spPr bwMode="white">
          <a:xfrm>
            <a:off x="10634285" y="1848139"/>
            <a:ext cx="342857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5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2EC5D-5365-43F6-9DF9-7EA5345916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24089-4596-8FA9-8FEC-06E3B419B649}"/>
              </a:ext>
            </a:extLst>
          </p:cNvPr>
          <p:cNvSpPr/>
          <p:nvPr/>
        </p:nvSpPr>
        <p:spPr bwMode="white">
          <a:xfrm>
            <a:off x="10681904" y="1847857"/>
            <a:ext cx="266666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6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55964-A4AB-DA99-0CC0-22D0E7D4D1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D1BE3BA-1D4D-70EF-A300-9C6E52E198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62808"/>
            <a:ext cx="10800000" cy="233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9DA3C6-63FA-BCF6-3049-EB2B8B6E45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795937"/>
            <a:ext cx="7976840" cy="246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4C2DD-4CA3-4A69-73F3-D4077165DF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8498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6DC80-6BC1-2767-2FB7-712EE66D85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1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6C998-4DA0-960D-89F9-82003326D846}"/>
              </a:ext>
            </a:extLst>
          </p:cNvPr>
          <p:cNvSpPr/>
          <p:nvPr/>
        </p:nvSpPr>
        <p:spPr bwMode="white">
          <a:xfrm>
            <a:off x="6986666" y="990771"/>
            <a:ext cx="295238" cy="30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32129B-D4A2-F2E4-A43D-B1E2165ED51B}"/>
              </a:ext>
            </a:extLst>
          </p:cNvPr>
          <p:cNvSpPr/>
          <p:nvPr/>
        </p:nvSpPr>
        <p:spPr bwMode="white">
          <a:xfrm>
            <a:off x="4186666" y="1766333"/>
            <a:ext cx="295238" cy="30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2491801-A600-7D75-4B29-BDD4FBF41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92654"/>
            <a:ext cx="7680176" cy="26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54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2817F-D7FB-35A4-C423-16CE2B1079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DECC36-E31D-86FB-5413-6A354D53BC3E}"/>
              </a:ext>
            </a:extLst>
          </p:cNvPr>
          <p:cNvSpPr/>
          <p:nvPr/>
        </p:nvSpPr>
        <p:spPr bwMode="white">
          <a:xfrm>
            <a:off x="4729523" y="999602"/>
            <a:ext cx="1304761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0D3357-5094-8CE3-EFF4-0F43BF5E8DA0}"/>
              </a:ext>
            </a:extLst>
          </p:cNvPr>
          <p:cNvSpPr/>
          <p:nvPr/>
        </p:nvSpPr>
        <p:spPr bwMode="white">
          <a:xfrm>
            <a:off x="3805714" y="1809949"/>
            <a:ext cx="266666" cy="30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DBD97-37B2-6E7D-3E94-FD961B174041}"/>
              </a:ext>
            </a:extLst>
          </p:cNvPr>
          <p:cNvSpPr/>
          <p:nvPr/>
        </p:nvSpPr>
        <p:spPr bwMode="white">
          <a:xfrm>
            <a:off x="9129523" y="1829016"/>
            <a:ext cx="790476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4D9123-A263-AE18-BF04-C17DE0582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16243"/>
            <a:ext cx="7680176" cy="26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6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84A30-2F22-8CA7-8A60-F0DA7074D0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6A1A1-4738-47E9-F001-7305BE9116DF}"/>
              </a:ext>
            </a:extLst>
          </p:cNvPr>
          <p:cNvSpPr/>
          <p:nvPr/>
        </p:nvSpPr>
        <p:spPr bwMode="white">
          <a:xfrm>
            <a:off x="9958095" y="1047557"/>
            <a:ext cx="342858" cy="32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22A7B-CB28-93A5-1709-8C1DDD3AAF04}"/>
              </a:ext>
            </a:extLst>
          </p:cNvPr>
          <p:cNvSpPr/>
          <p:nvPr/>
        </p:nvSpPr>
        <p:spPr bwMode="white">
          <a:xfrm>
            <a:off x="2148571" y="2584463"/>
            <a:ext cx="857142" cy="35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74742F0-2EB9-072B-B442-8D60298C0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051" y="3429000"/>
            <a:ext cx="7680176" cy="26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2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3FF52-E487-BF67-45C8-4B72F2A72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162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547F9-348C-29A7-CE79-66519E931C3A}"/>
              </a:ext>
            </a:extLst>
          </p:cNvPr>
          <p:cNvSpPr/>
          <p:nvPr/>
        </p:nvSpPr>
        <p:spPr bwMode="white">
          <a:xfrm>
            <a:off x="10020368" y="1152693"/>
            <a:ext cx="447619" cy="35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844E1-C5B1-77F4-604A-38E91FC9C66A}"/>
              </a:ext>
            </a:extLst>
          </p:cNvPr>
          <p:cNvSpPr/>
          <p:nvPr/>
        </p:nvSpPr>
        <p:spPr bwMode="white">
          <a:xfrm>
            <a:off x="4115606" y="1936093"/>
            <a:ext cx="428571" cy="35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321ECC-25C7-0CDF-3A82-3C84AC3BE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636912"/>
            <a:ext cx="7680176" cy="26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3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8A12F-14EA-A6D0-B5D6-CC46AC8D30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CAB40-B309-9144-B0C4-369F8EDE670E}"/>
              </a:ext>
            </a:extLst>
          </p:cNvPr>
          <p:cNvSpPr/>
          <p:nvPr/>
        </p:nvSpPr>
        <p:spPr bwMode="white">
          <a:xfrm>
            <a:off x="4224761" y="1726884"/>
            <a:ext cx="419047" cy="33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CF320-CF09-B6FF-9CDD-C62593E25365}"/>
              </a:ext>
            </a:extLst>
          </p:cNvPr>
          <p:cNvSpPr/>
          <p:nvPr/>
        </p:nvSpPr>
        <p:spPr bwMode="white">
          <a:xfrm>
            <a:off x="3805714" y="2491894"/>
            <a:ext cx="809523" cy="33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EBD71E-51B3-1AD0-B153-A4A1552B4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76648"/>
            <a:ext cx="7680176" cy="26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4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8AA4E-5B20-4127-A98E-586049A485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6440" cy="305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83FBC2-A076-1573-5F63-D2329C3163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005064"/>
            <a:ext cx="9336440" cy="276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0759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DB31F-EF88-9F20-8D46-4780374856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765217" cy="2087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CD0FD-3F78-351B-5F91-20436F06A49C}"/>
              </a:ext>
            </a:extLst>
          </p:cNvPr>
          <p:cNvSpPr/>
          <p:nvPr/>
        </p:nvSpPr>
        <p:spPr bwMode="white">
          <a:xfrm>
            <a:off x="1767408" y="1697278"/>
            <a:ext cx="844889" cy="36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8CB99-BE67-1411-EAD5-393B692B6082}"/>
              </a:ext>
            </a:extLst>
          </p:cNvPr>
          <p:cNvSpPr/>
          <p:nvPr/>
        </p:nvSpPr>
        <p:spPr bwMode="white">
          <a:xfrm>
            <a:off x="6157884" y="1697278"/>
            <a:ext cx="768944" cy="35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C1F080-718F-FFF3-5E8B-BA5382546BEA}"/>
              </a:ext>
            </a:extLst>
          </p:cNvPr>
          <p:cNvSpPr/>
          <p:nvPr/>
        </p:nvSpPr>
        <p:spPr bwMode="white">
          <a:xfrm>
            <a:off x="6167408" y="2414417"/>
            <a:ext cx="778437" cy="36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21B7EC-094C-9A87-00D6-31A26D03E4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580" y="3511980"/>
            <a:ext cx="5533380" cy="21684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0FEF26C-1A95-A4D9-67D5-9C08B22212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136" y="3308350"/>
            <a:ext cx="375258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3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7590D-F7B5-3718-72B2-CAE51CDC55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05" y="972015"/>
            <a:ext cx="10800000" cy="158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9BD7EE-2700-1376-47A9-1FA9B1BDCDFD}"/>
              </a:ext>
            </a:extLst>
          </p:cNvPr>
          <p:cNvSpPr/>
          <p:nvPr/>
        </p:nvSpPr>
        <p:spPr bwMode="white">
          <a:xfrm>
            <a:off x="9567066" y="1210403"/>
            <a:ext cx="276190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EA11B72-9137-50C5-A48A-7E68D8485D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588" y="2840542"/>
            <a:ext cx="5533380" cy="216841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4594878-969F-80FD-3B17-7143D208F0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2636912"/>
            <a:ext cx="375258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4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50623-9F41-B8FE-2E00-D8BB3672DD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FB9BC-BA87-2135-C5E6-7B55E8C63682}"/>
              </a:ext>
            </a:extLst>
          </p:cNvPr>
          <p:cNvSpPr/>
          <p:nvPr/>
        </p:nvSpPr>
        <p:spPr bwMode="white">
          <a:xfrm>
            <a:off x="1320000" y="2373168"/>
            <a:ext cx="9672544" cy="40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4D3C18-79CE-BDAA-7B12-5CA3D1AB979E}"/>
              </a:ext>
            </a:extLst>
          </p:cNvPr>
          <p:cNvSpPr/>
          <p:nvPr/>
        </p:nvSpPr>
        <p:spPr bwMode="white">
          <a:xfrm>
            <a:off x="1300952" y="3012220"/>
            <a:ext cx="7380952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326942-3A04-DFDF-FDD5-336CEFE41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588" y="4208694"/>
            <a:ext cx="5533380" cy="21684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E340FB2-7726-DBDF-68E7-18A66B662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4005064"/>
            <a:ext cx="375258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4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94C58-0EFA-3B1D-53AB-E34311E8A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42154A-61AC-0604-6E94-38D8005F1677}"/>
              </a:ext>
            </a:extLst>
          </p:cNvPr>
          <p:cNvSpPr/>
          <p:nvPr/>
        </p:nvSpPr>
        <p:spPr bwMode="white">
          <a:xfrm>
            <a:off x="10662857" y="1009473"/>
            <a:ext cx="295238" cy="2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298958-A0C2-FC50-C12D-D2D8BAE620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356992"/>
            <a:ext cx="7976840" cy="246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508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062DD-8BB6-FA43-B5D0-EA3DE262C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36F56-5C95-4150-73FC-041957794FC6}"/>
              </a:ext>
            </a:extLst>
          </p:cNvPr>
          <p:cNvSpPr/>
          <p:nvPr/>
        </p:nvSpPr>
        <p:spPr bwMode="white">
          <a:xfrm>
            <a:off x="4900952" y="1801500"/>
            <a:ext cx="800000" cy="34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5CCB0B-64B3-3F4C-65EB-AEB03BF63D79}"/>
              </a:ext>
            </a:extLst>
          </p:cNvPr>
          <p:cNvSpPr/>
          <p:nvPr/>
        </p:nvSpPr>
        <p:spPr bwMode="white">
          <a:xfrm>
            <a:off x="6539047" y="2526853"/>
            <a:ext cx="447620" cy="35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A699AE-ECE8-797C-9A2C-487CDC84011F}"/>
              </a:ext>
            </a:extLst>
          </p:cNvPr>
          <p:cNvSpPr/>
          <p:nvPr/>
        </p:nvSpPr>
        <p:spPr bwMode="white">
          <a:xfrm>
            <a:off x="1939047" y="3252207"/>
            <a:ext cx="847619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FCF12-824D-B282-847A-AE11E843B0E2}"/>
              </a:ext>
            </a:extLst>
          </p:cNvPr>
          <p:cNvSpPr/>
          <p:nvPr/>
        </p:nvSpPr>
        <p:spPr bwMode="white">
          <a:xfrm>
            <a:off x="2815238" y="4693370"/>
            <a:ext cx="1180952" cy="37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6F75165-B15A-9A22-212C-3841252A6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792157"/>
            <a:ext cx="4199863" cy="407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7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F6F3D-B528-BFAF-365F-6C78D6DF81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C7194-A277-37C0-40BC-4E0C48C410E7}"/>
              </a:ext>
            </a:extLst>
          </p:cNvPr>
          <p:cNvSpPr/>
          <p:nvPr/>
        </p:nvSpPr>
        <p:spPr bwMode="white">
          <a:xfrm>
            <a:off x="4653333" y="1831117"/>
            <a:ext cx="1180952" cy="39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4E17A9-E183-4538-40FC-1C7C43DB3119}"/>
              </a:ext>
            </a:extLst>
          </p:cNvPr>
          <p:cNvSpPr/>
          <p:nvPr/>
        </p:nvSpPr>
        <p:spPr bwMode="white">
          <a:xfrm>
            <a:off x="7129523" y="1831117"/>
            <a:ext cx="1180952" cy="38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4709B8-77BF-CD08-E26C-4FFEB1F57741}"/>
              </a:ext>
            </a:extLst>
          </p:cNvPr>
          <p:cNvSpPr/>
          <p:nvPr/>
        </p:nvSpPr>
        <p:spPr bwMode="white">
          <a:xfrm>
            <a:off x="7177142" y="2576290"/>
            <a:ext cx="2980952" cy="38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43820C-81E9-705B-9AA6-E0D0A6B2129C}"/>
              </a:ext>
            </a:extLst>
          </p:cNvPr>
          <p:cNvSpPr/>
          <p:nvPr/>
        </p:nvSpPr>
        <p:spPr bwMode="white">
          <a:xfrm>
            <a:off x="6320000" y="3311910"/>
            <a:ext cx="2057142" cy="39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4EB20BF-DB11-C7FA-EC28-4475C3B52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667" y="3961548"/>
            <a:ext cx="2808458" cy="272248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C2BEF1-D160-61DE-E12E-4F70A6D47187}"/>
              </a:ext>
            </a:extLst>
          </p:cNvPr>
          <p:cNvSpPr/>
          <p:nvPr/>
        </p:nvSpPr>
        <p:spPr bwMode="white">
          <a:xfrm>
            <a:off x="7196190" y="574832"/>
            <a:ext cx="3220290" cy="83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9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9AA96-0B41-2065-E78E-D6D73BFE22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397221-E64E-AE74-0837-2D841D969C49}"/>
              </a:ext>
            </a:extLst>
          </p:cNvPr>
          <p:cNvSpPr/>
          <p:nvPr/>
        </p:nvSpPr>
        <p:spPr bwMode="white">
          <a:xfrm>
            <a:off x="6148571" y="3231022"/>
            <a:ext cx="4019047" cy="3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C8D210-451F-F4A9-6B58-E51916257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861048"/>
            <a:ext cx="2808458" cy="272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DE618-CE08-0F30-0DD8-E16DFCDDA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C060C8-0F9F-60B8-C595-938E7722CA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011128"/>
            <a:ext cx="7632848" cy="349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8CDACE-5F9A-3022-A3CD-97547D28A9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6"/>
          <a:stretch/>
        </p:blipFill>
        <p:spPr>
          <a:xfrm>
            <a:off x="7311187" y="3140968"/>
            <a:ext cx="4104456" cy="253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76933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B183D-2500-F31C-5352-99FD05169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B591D4-6882-76F5-00D4-E3C5F1E69F7B}"/>
              </a:ext>
            </a:extLst>
          </p:cNvPr>
          <p:cNvSpPr/>
          <p:nvPr/>
        </p:nvSpPr>
        <p:spPr bwMode="white">
          <a:xfrm>
            <a:off x="8891428" y="1705861"/>
            <a:ext cx="285714" cy="2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B8E037-5A18-E74F-81AF-1F90FFFE8A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37" y="2889067"/>
            <a:ext cx="7632848" cy="349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310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A50C6-E21B-A7A8-5D6B-C331807704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1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AC5A11-3667-A741-32CE-1D4FA9899A56}"/>
              </a:ext>
            </a:extLst>
          </p:cNvPr>
          <p:cNvSpPr/>
          <p:nvPr/>
        </p:nvSpPr>
        <p:spPr bwMode="white">
          <a:xfrm>
            <a:off x="5358095" y="1752967"/>
            <a:ext cx="447619" cy="3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4998B-172B-B5F1-4824-00A99D1916C8}"/>
              </a:ext>
            </a:extLst>
          </p:cNvPr>
          <p:cNvSpPr/>
          <p:nvPr/>
        </p:nvSpPr>
        <p:spPr bwMode="white">
          <a:xfrm>
            <a:off x="5491428" y="2430006"/>
            <a:ext cx="1676190" cy="3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C1BC6B-080F-DD11-2862-67BAED0081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992615"/>
            <a:ext cx="7632848" cy="349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874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C1DF8-8FE6-3139-495C-EB76637D57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193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61C82-19ED-04D4-9A20-3B6E75D6FB5D}"/>
              </a:ext>
            </a:extLst>
          </p:cNvPr>
          <p:cNvSpPr/>
          <p:nvPr/>
        </p:nvSpPr>
        <p:spPr bwMode="white">
          <a:xfrm>
            <a:off x="7944177" y="1023246"/>
            <a:ext cx="361904" cy="32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67C927-1920-C818-190D-FB4026333090}"/>
              </a:ext>
            </a:extLst>
          </p:cNvPr>
          <p:cNvSpPr/>
          <p:nvPr/>
        </p:nvSpPr>
        <p:spPr bwMode="white">
          <a:xfrm>
            <a:off x="8163225" y="1700860"/>
            <a:ext cx="1704761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8FC5E2-CC94-8C1F-2C54-B86243C38A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992615"/>
            <a:ext cx="7632848" cy="349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781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30C63-9775-F344-9B25-137C32FB7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81F7E6-CD14-7A0E-1218-D5F8D03241CC}"/>
              </a:ext>
            </a:extLst>
          </p:cNvPr>
          <p:cNvSpPr/>
          <p:nvPr/>
        </p:nvSpPr>
        <p:spPr bwMode="white">
          <a:xfrm>
            <a:off x="9491428" y="2488128"/>
            <a:ext cx="809522" cy="38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61A2A2-936A-6050-CD54-A757384050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861048"/>
            <a:ext cx="6264696" cy="2871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659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39F83-DCD4-7541-FB3A-C9FCE31D2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DA90F-1CE8-96ED-9904-D5FF01B5BC45}"/>
              </a:ext>
            </a:extLst>
          </p:cNvPr>
          <p:cNvSpPr/>
          <p:nvPr/>
        </p:nvSpPr>
        <p:spPr bwMode="white">
          <a:xfrm>
            <a:off x="2529523" y="3154952"/>
            <a:ext cx="342857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83CF7F-B9AC-FC01-7D08-118A192FD7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625502"/>
            <a:ext cx="6552728" cy="300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F39B983-7DF9-FBB8-874F-3B2B184D8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6"/>
          <a:stretch/>
        </p:blipFill>
        <p:spPr>
          <a:xfrm>
            <a:off x="7176120" y="4341715"/>
            <a:ext cx="3523637" cy="217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884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38346-AB81-B308-615E-8C0A1800B6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0800000" cy="124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76510-278F-BF60-8560-A8EA4F4775CB}"/>
              </a:ext>
            </a:extLst>
          </p:cNvPr>
          <p:cNvSpPr/>
          <p:nvPr/>
        </p:nvSpPr>
        <p:spPr bwMode="white">
          <a:xfrm>
            <a:off x="7730471" y="1167148"/>
            <a:ext cx="2571427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BEED9E8-11F5-510E-4AC5-C3B95F781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6"/>
          <a:stretch/>
        </p:blipFill>
        <p:spPr>
          <a:xfrm>
            <a:off x="3431704" y="2564904"/>
            <a:ext cx="4552981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736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44B79-84E5-89A4-567E-E85894C31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444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4E640-1DD6-93C6-91CC-12EE8D61963B}"/>
              </a:ext>
            </a:extLst>
          </p:cNvPr>
          <p:cNvSpPr/>
          <p:nvPr/>
        </p:nvSpPr>
        <p:spPr bwMode="white">
          <a:xfrm>
            <a:off x="10648380" y="917090"/>
            <a:ext cx="295238" cy="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867793-99B7-4C6D-9C60-31F4E87165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720" y="5021889"/>
            <a:ext cx="5544616" cy="171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660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5C605-A720-623D-4B58-60685A0206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A3D8B-58E9-5800-D322-AB18366940D7}"/>
              </a:ext>
            </a:extLst>
          </p:cNvPr>
          <p:cNvSpPr/>
          <p:nvPr/>
        </p:nvSpPr>
        <p:spPr bwMode="white">
          <a:xfrm>
            <a:off x="10643809" y="1837687"/>
            <a:ext cx="342858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3ED1E0-3810-A526-BD8D-8DCDC274F7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36912"/>
            <a:ext cx="5976664" cy="1847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394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6C500-3C84-47FA-BB0E-D3F9981FC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71A273-E837-7261-3F7D-D94E9139D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936465"/>
            <a:ext cx="7176200" cy="3067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1045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4EF1A-16F9-9586-E2D4-D2F4F14299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22859-4E1F-E287-8CA3-1B8153CED8F9}"/>
              </a:ext>
            </a:extLst>
          </p:cNvPr>
          <p:cNvSpPr/>
          <p:nvPr/>
        </p:nvSpPr>
        <p:spPr bwMode="white">
          <a:xfrm>
            <a:off x="10672380" y="1066621"/>
            <a:ext cx="295238" cy="29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5DCF16-1BB0-9152-60E7-4BDDDCEF38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1579220"/>
            <a:ext cx="6480720" cy="277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451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FEA8C-EE24-779B-9CB3-7198B023D1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FB0B0-66AF-B748-B00A-F152333C7418}"/>
              </a:ext>
            </a:extLst>
          </p:cNvPr>
          <p:cNvSpPr/>
          <p:nvPr/>
        </p:nvSpPr>
        <p:spPr bwMode="white">
          <a:xfrm>
            <a:off x="10681904" y="1076080"/>
            <a:ext cx="276190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1F4773-EE68-2B9F-F676-B8566C766D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1579220"/>
            <a:ext cx="6480720" cy="277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531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852A5-45DD-FC78-568C-15765D6771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55554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2024-08-29T18:14:45Z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