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7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6" r:id="rId14"/>
    <p:sldId id="335" r:id="rId15"/>
    <p:sldId id="333" r:id="rId16"/>
    <p:sldId id="332" r:id="rId17"/>
    <p:sldId id="331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E0B3EB5-3798-1C96-9EEE-FA5A421691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5232" y="3019368"/>
            <a:ext cx="5801535" cy="81926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39AD90-8152-4ADC-1EA0-19A2D08CF7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66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5F6BFA-8B25-080A-469C-1238F6E379CA}"/>
              </a:ext>
            </a:extLst>
          </p:cNvPr>
          <p:cNvSpPr/>
          <p:nvPr/>
        </p:nvSpPr>
        <p:spPr bwMode="white">
          <a:xfrm>
            <a:off x="10091428" y="3609056"/>
            <a:ext cx="352380" cy="371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455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815C9D-0369-1D18-8163-11C2BC0277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69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D29865-6BDD-2F31-0EEE-0235A04FCA42}"/>
              </a:ext>
            </a:extLst>
          </p:cNvPr>
          <p:cNvSpPr/>
          <p:nvPr/>
        </p:nvSpPr>
        <p:spPr bwMode="white">
          <a:xfrm>
            <a:off x="10072380" y="2926925"/>
            <a:ext cx="409523" cy="362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9410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B629B7-D052-21C6-A358-29708621B6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79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2205AA-5F51-8B7F-18BD-90820043A435}"/>
              </a:ext>
            </a:extLst>
          </p:cNvPr>
          <p:cNvSpPr/>
          <p:nvPr/>
        </p:nvSpPr>
        <p:spPr bwMode="white">
          <a:xfrm>
            <a:off x="10091428" y="2744608"/>
            <a:ext cx="352380" cy="381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94BC7E1-1436-C609-BFA4-1F9EDBAF045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3307195"/>
            <a:ext cx="4986351" cy="2539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62318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0B683B-5EAF-2F8E-9A1C-57961130D2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052736"/>
            <a:ext cx="10800000" cy="3463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473921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E54263-8FBE-1EC1-063A-48F342341C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82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4845B8A-0A39-768F-11F7-EFE660C59E3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3068960"/>
            <a:ext cx="6888168" cy="3300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741518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9F450F-4E2B-84E2-1884-6DCA8F6B80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85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61EC3E-816F-436E-1EE4-2FD2227CB1BA}"/>
              </a:ext>
            </a:extLst>
          </p:cNvPr>
          <p:cNvSpPr/>
          <p:nvPr/>
        </p:nvSpPr>
        <p:spPr bwMode="white">
          <a:xfrm>
            <a:off x="10291428" y="1181637"/>
            <a:ext cx="323809" cy="372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2C12DF4-AFAA-6BE7-1869-53F1CDE62D2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3281592"/>
            <a:ext cx="6888168" cy="3300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0392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9F60BF-0D13-136F-1A2A-3D7EB314A6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84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301BBB-40AE-ABF1-7D85-167FB1864983}"/>
              </a:ext>
            </a:extLst>
          </p:cNvPr>
          <p:cNvSpPr/>
          <p:nvPr/>
        </p:nvSpPr>
        <p:spPr bwMode="white">
          <a:xfrm>
            <a:off x="10272380" y="1811629"/>
            <a:ext cx="352380" cy="381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0786BF6-20C0-1944-B349-24C828E2F9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4005064"/>
            <a:ext cx="5472608" cy="2622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95114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8F736C-E593-0B9C-8D34-87A33A8EB4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970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A8A1301-4AC2-7A9A-387B-FA99D0141C7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2132856"/>
            <a:ext cx="5800844" cy="3411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433619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5E367B-E085-EDDE-805A-5F83C07885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96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0B2140-A495-83F8-CE16-F7943017311F}"/>
              </a:ext>
            </a:extLst>
          </p:cNvPr>
          <p:cNvSpPr/>
          <p:nvPr/>
        </p:nvSpPr>
        <p:spPr bwMode="white">
          <a:xfrm>
            <a:off x="9192345" y="908720"/>
            <a:ext cx="1175274" cy="624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DA87BD-54F0-2F94-0463-60C908EE7A76}"/>
              </a:ext>
            </a:extLst>
          </p:cNvPr>
          <p:cNvSpPr/>
          <p:nvPr/>
        </p:nvSpPr>
        <p:spPr bwMode="white">
          <a:xfrm>
            <a:off x="1577142" y="1828524"/>
            <a:ext cx="504761" cy="495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20C9F5-1609-EB6E-37D1-2EB575B69BD0}"/>
              </a:ext>
            </a:extLst>
          </p:cNvPr>
          <p:cNvSpPr/>
          <p:nvPr/>
        </p:nvSpPr>
        <p:spPr bwMode="white">
          <a:xfrm>
            <a:off x="6024761" y="1828524"/>
            <a:ext cx="552380" cy="495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7B32DD1-6396-31EC-5667-CF31CBBC4CE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2780928"/>
            <a:ext cx="5800844" cy="3411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80448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739964-17F7-29F2-2669-DA5D115AC7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11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CB4534-4CAE-31FA-203C-BF995E8F69B4}"/>
              </a:ext>
            </a:extLst>
          </p:cNvPr>
          <p:cNvSpPr/>
          <p:nvPr/>
        </p:nvSpPr>
        <p:spPr bwMode="white">
          <a:xfrm>
            <a:off x="5272380" y="827999"/>
            <a:ext cx="1687716" cy="57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B0277F-C52A-2D88-9465-F03DE36991F5}"/>
              </a:ext>
            </a:extLst>
          </p:cNvPr>
          <p:cNvSpPr/>
          <p:nvPr/>
        </p:nvSpPr>
        <p:spPr bwMode="white">
          <a:xfrm>
            <a:off x="2539047" y="1687635"/>
            <a:ext cx="552380" cy="487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E611B91-ABAF-91AD-41F8-3AA170FFF949}"/>
              </a:ext>
            </a:extLst>
          </p:cNvPr>
          <p:cNvSpPr/>
          <p:nvPr/>
        </p:nvSpPr>
        <p:spPr bwMode="white">
          <a:xfrm>
            <a:off x="3643809" y="2470860"/>
            <a:ext cx="961904" cy="487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CD9115AB-C535-5C69-BECF-AD8370758CC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3244533"/>
            <a:ext cx="5800844" cy="3411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22283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4FF3CB-29E1-A0BA-7DCB-3C31614E20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82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9024AF-C680-8820-0014-BB876FE2CE6F}"/>
              </a:ext>
            </a:extLst>
          </p:cNvPr>
          <p:cNvSpPr/>
          <p:nvPr/>
        </p:nvSpPr>
        <p:spPr bwMode="white">
          <a:xfrm>
            <a:off x="4243809" y="2466663"/>
            <a:ext cx="1466666" cy="314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D59D4F-1CA9-ED3F-8862-C53D43DCD134}"/>
              </a:ext>
            </a:extLst>
          </p:cNvPr>
          <p:cNvSpPr/>
          <p:nvPr/>
        </p:nvSpPr>
        <p:spPr bwMode="white">
          <a:xfrm>
            <a:off x="6862857" y="2457136"/>
            <a:ext cx="2228571" cy="342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9943A70-FD33-52BA-87DA-34C5E4A5367C}"/>
              </a:ext>
            </a:extLst>
          </p:cNvPr>
          <p:cNvSpPr/>
          <p:nvPr/>
        </p:nvSpPr>
        <p:spPr bwMode="white">
          <a:xfrm>
            <a:off x="5348571" y="2981128"/>
            <a:ext cx="1438095" cy="333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2F74D19-F51C-8E50-EFF9-EADC424385AE}"/>
              </a:ext>
            </a:extLst>
          </p:cNvPr>
          <p:cNvSpPr/>
          <p:nvPr/>
        </p:nvSpPr>
        <p:spPr bwMode="white">
          <a:xfrm>
            <a:off x="4558095" y="4562630"/>
            <a:ext cx="1095238" cy="323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9D1C06-222A-6AFA-0C69-4D3A8C8557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74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06FFB5-B02B-A7F7-6E1E-BA01726F9DC4}"/>
              </a:ext>
            </a:extLst>
          </p:cNvPr>
          <p:cNvSpPr/>
          <p:nvPr/>
        </p:nvSpPr>
        <p:spPr bwMode="white">
          <a:xfrm>
            <a:off x="9853333" y="942436"/>
            <a:ext cx="476190" cy="45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F19203-92B5-4752-54FF-8039445DB930}"/>
              </a:ext>
            </a:extLst>
          </p:cNvPr>
          <p:cNvSpPr/>
          <p:nvPr/>
        </p:nvSpPr>
        <p:spPr bwMode="white">
          <a:xfrm>
            <a:off x="1605714" y="1791182"/>
            <a:ext cx="438095" cy="343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976889-8828-9DB4-0194-88002561C586}"/>
              </a:ext>
            </a:extLst>
          </p:cNvPr>
          <p:cNvSpPr/>
          <p:nvPr/>
        </p:nvSpPr>
        <p:spPr bwMode="white">
          <a:xfrm>
            <a:off x="6120000" y="1700809"/>
            <a:ext cx="446628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45BC419-E3FE-CF7C-F323-3AB763395B19}"/>
              </a:ext>
            </a:extLst>
          </p:cNvPr>
          <p:cNvSpPr/>
          <p:nvPr/>
        </p:nvSpPr>
        <p:spPr bwMode="white">
          <a:xfrm>
            <a:off x="1596190" y="2506416"/>
            <a:ext cx="8095238" cy="47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5270E83-D8DE-D25A-2883-E8D5AD8D5C4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3244533"/>
            <a:ext cx="5800844" cy="3411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03872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BB6E36-B358-9A77-485E-11062AC8CC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78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E5A975-1BF0-03BF-A221-D0E9A17E24D3}"/>
              </a:ext>
            </a:extLst>
          </p:cNvPr>
          <p:cNvSpPr/>
          <p:nvPr/>
        </p:nvSpPr>
        <p:spPr bwMode="white">
          <a:xfrm>
            <a:off x="5748571" y="2468698"/>
            <a:ext cx="1066666" cy="45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AE3A20-76B5-311B-A500-8244259C997F}"/>
              </a:ext>
            </a:extLst>
          </p:cNvPr>
          <p:cNvSpPr/>
          <p:nvPr/>
        </p:nvSpPr>
        <p:spPr bwMode="white">
          <a:xfrm>
            <a:off x="2015238" y="3975854"/>
            <a:ext cx="8545258" cy="457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669F21-BAEE-D392-583E-FD1AA3EA5B29}"/>
              </a:ext>
            </a:extLst>
          </p:cNvPr>
          <p:cNvSpPr/>
          <p:nvPr/>
        </p:nvSpPr>
        <p:spPr bwMode="white">
          <a:xfrm>
            <a:off x="2034285" y="4719890"/>
            <a:ext cx="3400000" cy="429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75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CB3DD2-A560-EC32-4DE4-6E9F2CB767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80728"/>
            <a:ext cx="10800000" cy="3147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0D4F39-0826-74E1-4352-7AE7D9200511}"/>
              </a:ext>
            </a:extLst>
          </p:cNvPr>
          <p:cNvSpPr/>
          <p:nvPr/>
        </p:nvSpPr>
        <p:spPr bwMode="white">
          <a:xfrm>
            <a:off x="5792955" y="1209651"/>
            <a:ext cx="1038095" cy="45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7C0105-86DA-FA0B-FF79-1509FCE483DF}"/>
              </a:ext>
            </a:extLst>
          </p:cNvPr>
          <p:cNvSpPr/>
          <p:nvPr/>
        </p:nvSpPr>
        <p:spPr bwMode="white">
          <a:xfrm>
            <a:off x="1535812" y="2764424"/>
            <a:ext cx="8352380" cy="419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01FE38-E976-82D2-B994-2C256A3FA94B}"/>
              </a:ext>
            </a:extLst>
          </p:cNvPr>
          <p:cNvSpPr/>
          <p:nvPr/>
        </p:nvSpPr>
        <p:spPr bwMode="white">
          <a:xfrm>
            <a:off x="1535812" y="3479810"/>
            <a:ext cx="3400000" cy="410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823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BF3830-E2AA-CDF2-6C39-E370A3A4DE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31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1E4FB0-159E-68B1-871D-D9AD5BF5A7D1}"/>
              </a:ext>
            </a:extLst>
          </p:cNvPr>
          <p:cNvSpPr/>
          <p:nvPr/>
        </p:nvSpPr>
        <p:spPr bwMode="white">
          <a:xfrm>
            <a:off x="7967619" y="1428421"/>
            <a:ext cx="752380" cy="343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71FA6F-B99A-9551-DFFF-2374C76A6BE1}"/>
              </a:ext>
            </a:extLst>
          </p:cNvPr>
          <p:cNvSpPr/>
          <p:nvPr/>
        </p:nvSpPr>
        <p:spPr bwMode="white">
          <a:xfrm>
            <a:off x="4500952" y="1971660"/>
            <a:ext cx="752380" cy="29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37173F-D87B-5006-3E89-C10C9C86D325}"/>
              </a:ext>
            </a:extLst>
          </p:cNvPr>
          <p:cNvSpPr/>
          <p:nvPr/>
        </p:nvSpPr>
        <p:spPr bwMode="white">
          <a:xfrm>
            <a:off x="1481904" y="2486307"/>
            <a:ext cx="723809" cy="343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C67474-631C-CBAB-5FCB-15D5C7A4DFE5}"/>
              </a:ext>
            </a:extLst>
          </p:cNvPr>
          <p:cNvSpPr/>
          <p:nvPr/>
        </p:nvSpPr>
        <p:spPr bwMode="white">
          <a:xfrm>
            <a:off x="5691428" y="2495838"/>
            <a:ext cx="752380" cy="304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F9459C1-B945-8192-5FC3-5267FF3F891A}"/>
              </a:ext>
            </a:extLst>
          </p:cNvPr>
          <p:cNvSpPr/>
          <p:nvPr/>
        </p:nvSpPr>
        <p:spPr bwMode="white">
          <a:xfrm>
            <a:off x="2196190" y="3048608"/>
            <a:ext cx="714285" cy="266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D2AC381-2061-D545-1065-B7035A8EDF7B}"/>
              </a:ext>
            </a:extLst>
          </p:cNvPr>
          <p:cNvSpPr/>
          <p:nvPr/>
        </p:nvSpPr>
        <p:spPr bwMode="white">
          <a:xfrm>
            <a:off x="9967619" y="3020016"/>
            <a:ext cx="780952" cy="314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2BA8966-D755-F6C3-8CB7-9CD0CE4D7A15}"/>
              </a:ext>
            </a:extLst>
          </p:cNvPr>
          <p:cNvSpPr/>
          <p:nvPr/>
        </p:nvSpPr>
        <p:spPr bwMode="white">
          <a:xfrm>
            <a:off x="5872380" y="3553725"/>
            <a:ext cx="733333" cy="29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F510F83-11F0-4652-BE09-1AA05B4E7519}"/>
              </a:ext>
            </a:extLst>
          </p:cNvPr>
          <p:cNvSpPr/>
          <p:nvPr/>
        </p:nvSpPr>
        <p:spPr bwMode="white">
          <a:xfrm>
            <a:off x="3110476" y="4077903"/>
            <a:ext cx="742857" cy="314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E571E0D-D45C-3396-C133-5B7C9C4B1EE7}"/>
              </a:ext>
            </a:extLst>
          </p:cNvPr>
          <p:cNvSpPr/>
          <p:nvPr/>
        </p:nvSpPr>
        <p:spPr bwMode="white">
          <a:xfrm>
            <a:off x="5548571" y="4068372"/>
            <a:ext cx="685714" cy="343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7F8339D-10B9-966F-0641-082859BCD678}"/>
              </a:ext>
            </a:extLst>
          </p:cNvPr>
          <p:cNvSpPr/>
          <p:nvPr/>
        </p:nvSpPr>
        <p:spPr bwMode="white">
          <a:xfrm>
            <a:off x="1510476" y="4592550"/>
            <a:ext cx="1057142" cy="343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145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383196-AB29-0F19-8A65-23FFB29B77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84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D13939-4872-BEDA-25E2-8B39645B3655}"/>
              </a:ext>
            </a:extLst>
          </p:cNvPr>
          <p:cNvSpPr/>
          <p:nvPr/>
        </p:nvSpPr>
        <p:spPr bwMode="white">
          <a:xfrm>
            <a:off x="8053333" y="904406"/>
            <a:ext cx="761904" cy="305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8AFF5C-1CC7-A8CA-4E0F-BFF60A6C4E07}"/>
              </a:ext>
            </a:extLst>
          </p:cNvPr>
          <p:cNvSpPr/>
          <p:nvPr/>
        </p:nvSpPr>
        <p:spPr bwMode="white">
          <a:xfrm>
            <a:off x="9996190" y="894855"/>
            <a:ext cx="752380" cy="343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823625-C370-D679-BEA0-FB5D003CED13}"/>
              </a:ext>
            </a:extLst>
          </p:cNvPr>
          <p:cNvSpPr/>
          <p:nvPr/>
        </p:nvSpPr>
        <p:spPr bwMode="white">
          <a:xfrm>
            <a:off x="6634285" y="1420153"/>
            <a:ext cx="742857" cy="343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245E50-690F-DF9F-6222-0B97653509EF}"/>
              </a:ext>
            </a:extLst>
          </p:cNvPr>
          <p:cNvSpPr/>
          <p:nvPr/>
        </p:nvSpPr>
        <p:spPr bwMode="white">
          <a:xfrm>
            <a:off x="3453333" y="1955002"/>
            <a:ext cx="771428" cy="33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236E010-BDCC-D97A-5AD5-561695229979}"/>
              </a:ext>
            </a:extLst>
          </p:cNvPr>
          <p:cNvSpPr/>
          <p:nvPr/>
        </p:nvSpPr>
        <p:spPr bwMode="white">
          <a:xfrm>
            <a:off x="7472380" y="2470750"/>
            <a:ext cx="1495239" cy="343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39DDCED-46AC-6F5B-33C2-84B06E3C4731}"/>
              </a:ext>
            </a:extLst>
          </p:cNvPr>
          <p:cNvSpPr/>
          <p:nvPr/>
        </p:nvSpPr>
        <p:spPr bwMode="white">
          <a:xfrm>
            <a:off x="4834285" y="2996048"/>
            <a:ext cx="1533333" cy="343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291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A55AD3-0000-7E5B-3BC2-92FAB984B5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24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6D098C-E713-54C7-84F7-E549295FE16C}"/>
              </a:ext>
            </a:extLst>
          </p:cNvPr>
          <p:cNvSpPr/>
          <p:nvPr/>
        </p:nvSpPr>
        <p:spPr bwMode="white">
          <a:xfrm>
            <a:off x="10643809" y="2459713"/>
            <a:ext cx="276190" cy="267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706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0DF871-F496-98C2-1CF7-E17D598598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10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709CFC-064D-6CF5-887E-F2B9E3BEFFC5}"/>
              </a:ext>
            </a:extLst>
          </p:cNvPr>
          <p:cNvSpPr/>
          <p:nvPr/>
        </p:nvSpPr>
        <p:spPr bwMode="white">
          <a:xfrm>
            <a:off x="10615238" y="1542505"/>
            <a:ext cx="304761" cy="266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707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B49DBE-E4B0-155E-2A35-CC71578937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41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930864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302042-2FB2-FB75-CB29-9BBCAC1ECE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3B6567-ED90-D269-132B-FD1F60EF59A5}"/>
              </a:ext>
            </a:extLst>
          </p:cNvPr>
          <p:cNvSpPr/>
          <p:nvPr/>
        </p:nvSpPr>
        <p:spPr bwMode="white">
          <a:xfrm>
            <a:off x="10062857" y="1936181"/>
            <a:ext cx="409523" cy="372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9B47B1D-A01F-4535-0A9C-F654EF12DD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717032"/>
            <a:ext cx="10269383" cy="2162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926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838780-B21D-3B6C-DCB3-D50F850809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04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B14D3F-18B0-4456-D6F2-0A779B9C2320}"/>
              </a:ext>
            </a:extLst>
          </p:cNvPr>
          <p:cNvSpPr/>
          <p:nvPr/>
        </p:nvSpPr>
        <p:spPr bwMode="white">
          <a:xfrm>
            <a:off x="10091428" y="1914772"/>
            <a:ext cx="352380" cy="37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136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2024-08-29T16:03:30Z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