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38E115-AB48-FCC8-7FEF-898A0D2DE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046" y="3000315"/>
            <a:ext cx="8649907" cy="857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A2CFF-7369-02A5-F01B-CB2681AF0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1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CD73AF-EA94-659D-0880-0BFE4A44F3DF}"/>
              </a:ext>
            </a:extLst>
          </p:cNvPr>
          <p:cNvSpPr/>
          <p:nvPr/>
        </p:nvSpPr>
        <p:spPr bwMode="white">
          <a:xfrm>
            <a:off x="10120000" y="1047195"/>
            <a:ext cx="342857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2942EE-6869-B1EA-7F48-AF9C86422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3747" y="1844824"/>
            <a:ext cx="469603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2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A8F08-DEBC-B6D2-B30F-5B75CA738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52" y="836712"/>
            <a:ext cx="9400000" cy="393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3DFDD8-FF7C-D279-5587-237C56179602}"/>
              </a:ext>
            </a:extLst>
          </p:cNvPr>
          <p:cNvSpPr/>
          <p:nvPr/>
        </p:nvSpPr>
        <p:spPr bwMode="white">
          <a:xfrm>
            <a:off x="8904312" y="980728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A0D3EF6-2EBB-61FD-77FF-DE3A2F7A2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776467"/>
            <a:ext cx="4696030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6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4513E-ED86-6135-E914-8ADEEDB561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12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BA5D9F-1AB1-87DB-45BD-F701A2E0A30B}"/>
              </a:ext>
            </a:extLst>
          </p:cNvPr>
          <p:cNvSpPr/>
          <p:nvPr/>
        </p:nvSpPr>
        <p:spPr bwMode="white">
          <a:xfrm>
            <a:off x="9816415" y="3328357"/>
            <a:ext cx="350216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42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69ED9-FE85-6362-06A7-37D92E17FE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68760"/>
            <a:ext cx="10800000" cy="29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2986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43356-B2C5-0128-40BB-E326577A3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0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58F889-6650-F4C3-C5D1-E1C6A01988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060848"/>
            <a:ext cx="5376000" cy="345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2185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7C093-192A-764D-3AE4-4941B2AA9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1CF0D-22BA-1DFE-358D-F5C5A2613122}"/>
              </a:ext>
            </a:extLst>
          </p:cNvPr>
          <p:cNvSpPr/>
          <p:nvPr/>
        </p:nvSpPr>
        <p:spPr bwMode="white">
          <a:xfrm>
            <a:off x="8824761" y="913827"/>
            <a:ext cx="1038095" cy="4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819FC5-474C-2673-4054-42D6F7F9D516}"/>
              </a:ext>
            </a:extLst>
          </p:cNvPr>
          <p:cNvSpPr/>
          <p:nvPr/>
        </p:nvSpPr>
        <p:spPr bwMode="white">
          <a:xfrm>
            <a:off x="9091428" y="1772817"/>
            <a:ext cx="1829108" cy="6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F0DD8D-8DE4-9C76-C4CA-2D1366FB210A}"/>
              </a:ext>
            </a:extLst>
          </p:cNvPr>
          <p:cNvSpPr/>
          <p:nvPr/>
        </p:nvSpPr>
        <p:spPr bwMode="white">
          <a:xfrm>
            <a:off x="1539047" y="2926027"/>
            <a:ext cx="476190" cy="4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4AF72F-83FF-323D-E414-68A10F6397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852936"/>
            <a:ext cx="5376000" cy="345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29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8A06B-7033-0F3B-89C0-1A5A3E5E24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C4EA8-F1CD-9826-E480-700E507EF28C}"/>
              </a:ext>
            </a:extLst>
          </p:cNvPr>
          <p:cNvSpPr/>
          <p:nvPr/>
        </p:nvSpPr>
        <p:spPr bwMode="white">
          <a:xfrm>
            <a:off x="9853333" y="1085528"/>
            <a:ext cx="361904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CE0A5C-2F7C-EC09-6A87-896665EF2F53}"/>
              </a:ext>
            </a:extLst>
          </p:cNvPr>
          <p:cNvSpPr/>
          <p:nvPr/>
        </p:nvSpPr>
        <p:spPr bwMode="white">
          <a:xfrm>
            <a:off x="8453333" y="2096570"/>
            <a:ext cx="304761" cy="38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488CFD-328D-0CF9-2F11-FF5A2617DE9E}"/>
              </a:ext>
            </a:extLst>
          </p:cNvPr>
          <p:cNvSpPr/>
          <p:nvPr/>
        </p:nvSpPr>
        <p:spPr bwMode="white">
          <a:xfrm>
            <a:off x="2053333" y="4080500"/>
            <a:ext cx="2066666" cy="46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89667DB-221B-CC89-6EEE-E70BC19AA5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333" y="3808639"/>
            <a:ext cx="4795163" cy="308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546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F85C9-6081-2ADF-E573-20BA7FB8D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0000" cy="398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5C3AE5-4931-887C-492B-75A85F24AC10}"/>
              </a:ext>
            </a:extLst>
          </p:cNvPr>
          <p:cNvSpPr/>
          <p:nvPr/>
        </p:nvSpPr>
        <p:spPr bwMode="white">
          <a:xfrm>
            <a:off x="8491217" y="978955"/>
            <a:ext cx="361904" cy="37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0FCF5D-1C3D-7FEA-E74B-BC92CCEA70C0}"/>
              </a:ext>
            </a:extLst>
          </p:cNvPr>
          <p:cNvSpPr/>
          <p:nvPr/>
        </p:nvSpPr>
        <p:spPr bwMode="white">
          <a:xfrm>
            <a:off x="7157884" y="1990404"/>
            <a:ext cx="438095" cy="37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FDA1CF-DACD-DF63-C65A-BA87F1C97AC1}"/>
              </a:ext>
            </a:extLst>
          </p:cNvPr>
          <p:cNvSpPr/>
          <p:nvPr/>
        </p:nvSpPr>
        <p:spPr bwMode="white">
          <a:xfrm>
            <a:off x="1834074" y="3984677"/>
            <a:ext cx="466666" cy="41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3962AA-EF39-F9C6-A764-308EA7FEEBF0}"/>
              </a:ext>
            </a:extLst>
          </p:cNvPr>
          <p:cNvSpPr/>
          <p:nvPr/>
        </p:nvSpPr>
        <p:spPr bwMode="white">
          <a:xfrm>
            <a:off x="6891217" y="4022845"/>
            <a:ext cx="428570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52BFA2-B67E-F507-3BCF-0646E9CB11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386" y="4559416"/>
            <a:ext cx="3528043" cy="226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450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28CDC-CCDD-C5C8-C0A2-E0B9313874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F829B-FE91-8C22-C62E-04BEF6141044}"/>
              </a:ext>
            </a:extLst>
          </p:cNvPr>
          <p:cNvSpPr/>
          <p:nvPr/>
        </p:nvSpPr>
        <p:spPr bwMode="white">
          <a:xfrm>
            <a:off x="5253333" y="2145000"/>
            <a:ext cx="419047" cy="41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CA5EAA-4628-3117-39F4-4FDC65E5C8E8}"/>
              </a:ext>
            </a:extLst>
          </p:cNvPr>
          <p:cNvSpPr/>
          <p:nvPr/>
        </p:nvSpPr>
        <p:spPr bwMode="white">
          <a:xfrm>
            <a:off x="7139047" y="2173630"/>
            <a:ext cx="409523" cy="33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C31F19-7065-D1F4-1501-A279D37DAE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924944"/>
            <a:ext cx="5376000" cy="345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843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71177-48D5-7AC4-BD4B-7CE6969C4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585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44A44-CC8F-4B93-8CDF-07F95C4F8EEF}"/>
              </a:ext>
            </a:extLst>
          </p:cNvPr>
          <p:cNvSpPr/>
          <p:nvPr/>
        </p:nvSpPr>
        <p:spPr bwMode="white">
          <a:xfrm>
            <a:off x="3699226" y="1810125"/>
            <a:ext cx="478656" cy="4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21B19C-2074-F2ED-4ACA-E236BED2955E}"/>
              </a:ext>
            </a:extLst>
          </p:cNvPr>
          <p:cNvSpPr/>
          <p:nvPr/>
        </p:nvSpPr>
        <p:spPr bwMode="white">
          <a:xfrm>
            <a:off x="8419773" y="1810125"/>
            <a:ext cx="486909" cy="4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5A9513-FE7C-7183-B475-94824D67BD4C}"/>
              </a:ext>
            </a:extLst>
          </p:cNvPr>
          <p:cNvSpPr/>
          <p:nvPr/>
        </p:nvSpPr>
        <p:spPr bwMode="white">
          <a:xfrm>
            <a:off x="5258987" y="2676707"/>
            <a:ext cx="486909" cy="43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64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88531-2E75-0F1D-4D60-5B5A14D27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7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045767-88E6-1209-04E1-706555E647DA}"/>
              </a:ext>
            </a:extLst>
          </p:cNvPr>
          <p:cNvSpPr/>
          <p:nvPr/>
        </p:nvSpPr>
        <p:spPr bwMode="white">
          <a:xfrm>
            <a:off x="5396190" y="2496809"/>
            <a:ext cx="323809" cy="2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F7B9F0-5605-4990-5861-3A6DD787FBF5}"/>
              </a:ext>
            </a:extLst>
          </p:cNvPr>
          <p:cNvSpPr/>
          <p:nvPr/>
        </p:nvSpPr>
        <p:spPr bwMode="white">
          <a:xfrm>
            <a:off x="6748571" y="2477737"/>
            <a:ext cx="361904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90929C-7AEB-6CDA-F904-A795F3D4EC85}"/>
              </a:ext>
            </a:extLst>
          </p:cNvPr>
          <p:cNvSpPr/>
          <p:nvPr/>
        </p:nvSpPr>
        <p:spPr bwMode="white">
          <a:xfrm>
            <a:off x="8120000" y="2449129"/>
            <a:ext cx="733332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8A667D-604A-1CD8-A3B4-850A4DCBCE61}"/>
              </a:ext>
            </a:extLst>
          </p:cNvPr>
          <p:cNvSpPr/>
          <p:nvPr/>
        </p:nvSpPr>
        <p:spPr bwMode="white">
          <a:xfrm>
            <a:off x="4815238" y="3040364"/>
            <a:ext cx="1685714" cy="33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61C313-B5D8-13FD-2A4E-AD40BF738D11}"/>
              </a:ext>
            </a:extLst>
          </p:cNvPr>
          <p:cNvSpPr/>
          <p:nvPr/>
        </p:nvSpPr>
        <p:spPr bwMode="white">
          <a:xfrm>
            <a:off x="7672380" y="3622064"/>
            <a:ext cx="1095238" cy="33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8B497B-A720-E282-DF2B-FEB473BBB7F8}"/>
              </a:ext>
            </a:extLst>
          </p:cNvPr>
          <p:cNvSpPr/>
          <p:nvPr/>
        </p:nvSpPr>
        <p:spPr bwMode="white">
          <a:xfrm>
            <a:off x="9739047" y="3622064"/>
            <a:ext cx="1104761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0323BE-4222-8DE1-7AF1-8F4397C991A0}"/>
              </a:ext>
            </a:extLst>
          </p:cNvPr>
          <p:cNvSpPr/>
          <p:nvPr/>
        </p:nvSpPr>
        <p:spPr bwMode="white">
          <a:xfrm>
            <a:off x="4234285" y="5367163"/>
            <a:ext cx="2942857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FD977-7CB6-8C78-FAB2-E957578830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8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F39A6-BA50-C64E-5C5C-AD292B82BB28}"/>
              </a:ext>
            </a:extLst>
          </p:cNvPr>
          <p:cNvSpPr/>
          <p:nvPr/>
        </p:nvSpPr>
        <p:spPr bwMode="white">
          <a:xfrm>
            <a:off x="5053333" y="2133789"/>
            <a:ext cx="1876190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223848-2795-0BDA-F077-7E47CE77FA22}"/>
              </a:ext>
            </a:extLst>
          </p:cNvPr>
          <p:cNvSpPr/>
          <p:nvPr/>
        </p:nvSpPr>
        <p:spPr bwMode="white">
          <a:xfrm>
            <a:off x="2024761" y="2715199"/>
            <a:ext cx="1866666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AD33F0-44DB-B1E7-FEB0-190C73FA04F3}"/>
              </a:ext>
            </a:extLst>
          </p:cNvPr>
          <p:cNvSpPr/>
          <p:nvPr/>
        </p:nvSpPr>
        <p:spPr bwMode="white">
          <a:xfrm>
            <a:off x="5177142" y="3306140"/>
            <a:ext cx="1457142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14423B-4B2E-59FC-B0F5-6AD37B9DC50C}"/>
              </a:ext>
            </a:extLst>
          </p:cNvPr>
          <p:cNvSpPr/>
          <p:nvPr/>
        </p:nvSpPr>
        <p:spPr bwMode="white">
          <a:xfrm>
            <a:off x="4786666" y="4478492"/>
            <a:ext cx="761904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794EF3-2540-B3F3-C7FA-F5F024F252B3}"/>
              </a:ext>
            </a:extLst>
          </p:cNvPr>
          <p:cNvSpPr/>
          <p:nvPr/>
        </p:nvSpPr>
        <p:spPr bwMode="white">
          <a:xfrm>
            <a:off x="7034285" y="5050371"/>
            <a:ext cx="714285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6650EC-630A-93E6-A151-FD466B212B0D}"/>
              </a:ext>
            </a:extLst>
          </p:cNvPr>
          <p:cNvSpPr/>
          <p:nvPr/>
        </p:nvSpPr>
        <p:spPr bwMode="white">
          <a:xfrm>
            <a:off x="3148571" y="5641312"/>
            <a:ext cx="1447619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559AE1-A4BF-D785-C8EF-58A15DCBC664}"/>
              </a:ext>
            </a:extLst>
          </p:cNvPr>
          <p:cNvSpPr/>
          <p:nvPr/>
        </p:nvSpPr>
        <p:spPr bwMode="white">
          <a:xfrm>
            <a:off x="6662857" y="5641312"/>
            <a:ext cx="723809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1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41150-C1A6-19A2-250B-B6E309DB0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D62C3-6F6E-EE5E-AB06-362B8A212A1E}"/>
              </a:ext>
            </a:extLst>
          </p:cNvPr>
          <p:cNvSpPr/>
          <p:nvPr/>
        </p:nvSpPr>
        <p:spPr bwMode="white">
          <a:xfrm>
            <a:off x="10729523" y="2553904"/>
            <a:ext cx="314285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03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5310FA-2A11-4611-DC0D-FC409BE93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E669E1-63B8-79E5-EDC1-5F8A864FAB85}"/>
              </a:ext>
            </a:extLst>
          </p:cNvPr>
          <p:cNvSpPr/>
          <p:nvPr/>
        </p:nvSpPr>
        <p:spPr bwMode="white">
          <a:xfrm>
            <a:off x="10739047" y="1533180"/>
            <a:ext cx="276190" cy="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14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4A847-6A27-0709-DD02-4729921E3D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7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0901A3-0C7D-34EB-BD93-52FAA5EB1550}"/>
              </a:ext>
            </a:extLst>
          </p:cNvPr>
          <p:cNvSpPr/>
          <p:nvPr/>
        </p:nvSpPr>
        <p:spPr bwMode="white">
          <a:xfrm>
            <a:off x="10720000" y="951874"/>
            <a:ext cx="304761" cy="2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9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6A77D-7E5B-78F9-D91B-486DB109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101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96875-F5F7-1F31-913A-06F7759B8158}"/>
              </a:ext>
            </a:extLst>
          </p:cNvPr>
          <p:cNvSpPr/>
          <p:nvPr/>
        </p:nvSpPr>
        <p:spPr bwMode="white">
          <a:xfrm>
            <a:off x="4440419" y="4712128"/>
            <a:ext cx="258151" cy="28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3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3A3CA-B68F-2914-A147-FB76BDC44C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E758F-73A5-FCCD-894F-EAF2168EEF49}"/>
              </a:ext>
            </a:extLst>
          </p:cNvPr>
          <p:cNvSpPr/>
          <p:nvPr/>
        </p:nvSpPr>
        <p:spPr bwMode="white">
          <a:xfrm>
            <a:off x="10091428" y="1123776"/>
            <a:ext cx="400000" cy="37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DA4C940-E88F-970F-5AA0-BD3556535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717032"/>
            <a:ext cx="2736304" cy="264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E0CD0-EBC2-15D0-1EE7-6EA6E40C4A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058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39165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