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6BE457-DE4D-E2F3-F602-561ACCF13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575" y="3005078"/>
            <a:ext cx="5734850" cy="8478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5FA83-B303-7F5A-4190-22CED32F8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068AF-81D5-208A-1A69-AFEF1ABD9328}"/>
              </a:ext>
            </a:extLst>
          </p:cNvPr>
          <p:cNvSpPr/>
          <p:nvPr/>
        </p:nvSpPr>
        <p:spPr bwMode="white">
          <a:xfrm>
            <a:off x="6653333" y="1114089"/>
            <a:ext cx="961904" cy="4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1C1DF5-B9EC-A012-C2CC-E3CA304374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852936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81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3392-6561-0CA7-F494-DDA27A3C1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58E29-8A6F-0F4B-EFBB-7E92C2965ADC}"/>
              </a:ext>
            </a:extLst>
          </p:cNvPr>
          <p:cNvSpPr/>
          <p:nvPr/>
        </p:nvSpPr>
        <p:spPr bwMode="white">
          <a:xfrm>
            <a:off x="7977142" y="1190613"/>
            <a:ext cx="1580952" cy="45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F148CA-58CB-AE5C-BBA8-E9EFC4E077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723" y="2924944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315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91096-A218-6A2E-1038-06B71CADD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8E85C-D290-A208-86F4-B5596249315F}"/>
              </a:ext>
            </a:extLst>
          </p:cNvPr>
          <p:cNvSpPr/>
          <p:nvPr/>
        </p:nvSpPr>
        <p:spPr bwMode="white">
          <a:xfrm>
            <a:off x="9100952" y="1133783"/>
            <a:ext cx="1000000" cy="46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5ADA6-4A52-361C-5EEF-549FDDC09D9C}"/>
              </a:ext>
            </a:extLst>
          </p:cNvPr>
          <p:cNvSpPr/>
          <p:nvPr/>
        </p:nvSpPr>
        <p:spPr bwMode="white">
          <a:xfrm>
            <a:off x="3653333" y="2270920"/>
            <a:ext cx="990476" cy="45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87ECEA-C322-4AB7-F1DE-950C8785D3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044936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311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EA036-5377-B983-B7FD-6B66000F9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542216-2C7A-914A-4F1C-FD42772C75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1988840"/>
            <a:ext cx="6643309" cy="37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1085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04B95-F403-7E77-45F3-B864085475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70206-1A67-47BD-BB74-A3E21AA64BA7}"/>
              </a:ext>
            </a:extLst>
          </p:cNvPr>
          <p:cNvSpPr/>
          <p:nvPr/>
        </p:nvSpPr>
        <p:spPr bwMode="white">
          <a:xfrm>
            <a:off x="1786666" y="2441940"/>
            <a:ext cx="1619047" cy="46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40335-C9AC-9624-BB3F-755D50562447}"/>
              </a:ext>
            </a:extLst>
          </p:cNvPr>
          <p:cNvSpPr/>
          <p:nvPr/>
        </p:nvSpPr>
        <p:spPr bwMode="white">
          <a:xfrm>
            <a:off x="5177142" y="2432390"/>
            <a:ext cx="2142857" cy="47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8D7DE-DE03-7BE5-65E6-8162559FED68}"/>
              </a:ext>
            </a:extLst>
          </p:cNvPr>
          <p:cNvSpPr/>
          <p:nvPr/>
        </p:nvSpPr>
        <p:spPr bwMode="white">
          <a:xfrm>
            <a:off x="8834285" y="2432390"/>
            <a:ext cx="1076190" cy="49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66F255-7F80-FB9A-838A-E15CC2C00C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531" y="3429000"/>
            <a:ext cx="5513754" cy="312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777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A3D15-B0A7-306F-2FB6-A5C8330D6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328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F4A05-FA6A-9089-ADB8-5F1FBC17BAE0}"/>
              </a:ext>
            </a:extLst>
          </p:cNvPr>
          <p:cNvSpPr/>
          <p:nvPr/>
        </p:nvSpPr>
        <p:spPr bwMode="white">
          <a:xfrm>
            <a:off x="5076952" y="2532560"/>
            <a:ext cx="1028571" cy="47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94F89-5DF0-07AA-F82B-3E5058E2E583}"/>
              </a:ext>
            </a:extLst>
          </p:cNvPr>
          <p:cNvSpPr/>
          <p:nvPr/>
        </p:nvSpPr>
        <p:spPr bwMode="white">
          <a:xfrm>
            <a:off x="7676952" y="2532560"/>
            <a:ext cx="457142" cy="47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0B81D-FAFB-754F-AE77-AFBA294DF13A}"/>
              </a:ext>
            </a:extLst>
          </p:cNvPr>
          <p:cNvSpPr/>
          <p:nvPr/>
        </p:nvSpPr>
        <p:spPr bwMode="white">
          <a:xfrm>
            <a:off x="9134095" y="3076754"/>
            <a:ext cx="1038095" cy="44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B1FBF-512F-CE72-23BF-531BFA86E9C6}"/>
              </a:ext>
            </a:extLst>
          </p:cNvPr>
          <p:cNvSpPr/>
          <p:nvPr/>
        </p:nvSpPr>
        <p:spPr bwMode="white">
          <a:xfrm>
            <a:off x="4534095" y="3592305"/>
            <a:ext cx="447619" cy="47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2E8484-D7A1-3324-2F58-C09887EA794B}"/>
              </a:ext>
            </a:extLst>
          </p:cNvPr>
          <p:cNvSpPr/>
          <p:nvPr/>
        </p:nvSpPr>
        <p:spPr bwMode="white">
          <a:xfrm>
            <a:off x="6124571" y="3592305"/>
            <a:ext cx="1457142" cy="48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27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8B748-0400-D876-48BE-5B0AC48BB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37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5D332E-24F7-ADA8-47EC-97585DCFBA1F}"/>
              </a:ext>
            </a:extLst>
          </p:cNvPr>
          <p:cNvSpPr/>
          <p:nvPr/>
        </p:nvSpPr>
        <p:spPr bwMode="white">
          <a:xfrm>
            <a:off x="3263750" y="1346873"/>
            <a:ext cx="979815" cy="4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5196EA-DA04-7CE5-30A6-21B87C90C811}"/>
              </a:ext>
            </a:extLst>
          </p:cNvPr>
          <p:cNvSpPr/>
          <p:nvPr/>
        </p:nvSpPr>
        <p:spPr bwMode="white">
          <a:xfrm>
            <a:off x="6231460" y="1346873"/>
            <a:ext cx="989236" cy="4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794E7-A04D-B041-2833-694473FC3765}"/>
              </a:ext>
            </a:extLst>
          </p:cNvPr>
          <p:cNvSpPr/>
          <p:nvPr/>
        </p:nvSpPr>
        <p:spPr bwMode="white">
          <a:xfrm>
            <a:off x="2689051" y="2412925"/>
            <a:ext cx="461643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DA77D2-855F-80DB-7638-F4A10321C9D3}"/>
              </a:ext>
            </a:extLst>
          </p:cNvPr>
          <p:cNvSpPr/>
          <p:nvPr/>
        </p:nvSpPr>
        <p:spPr bwMode="white">
          <a:xfrm>
            <a:off x="8860002" y="2394056"/>
            <a:ext cx="1507407" cy="4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68C5AC-14AA-3959-2D92-C4BD0CDC4EC7}"/>
              </a:ext>
            </a:extLst>
          </p:cNvPr>
          <p:cNvSpPr/>
          <p:nvPr/>
        </p:nvSpPr>
        <p:spPr bwMode="white">
          <a:xfrm>
            <a:off x="5044376" y="3460108"/>
            <a:ext cx="951551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97CA99-D529-1BA9-0B55-3B1BC415428F}"/>
              </a:ext>
            </a:extLst>
          </p:cNvPr>
          <p:cNvSpPr/>
          <p:nvPr/>
        </p:nvSpPr>
        <p:spPr bwMode="white">
          <a:xfrm>
            <a:off x="6061876" y="4695973"/>
            <a:ext cx="960972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D72131-BA81-9F95-4E67-E8E39BEBCE4A}"/>
              </a:ext>
            </a:extLst>
          </p:cNvPr>
          <p:cNvSpPr/>
          <p:nvPr/>
        </p:nvSpPr>
        <p:spPr bwMode="white">
          <a:xfrm>
            <a:off x="10320304" y="4686539"/>
            <a:ext cx="489907" cy="4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637346-06B2-9DE6-1521-E4EC07C422BB}"/>
              </a:ext>
            </a:extLst>
          </p:cNvPr>
          <p:cNvSpPr/>
          <p:nvPr/>
        </p:nvSpPr>
        <p:spPr bwMode="white">
          <a:xfrm>
            <a:off x="5034955" y="5752590"/>
            <a:ext cx="1469722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6ED5AD-A55A-2DE1-8D7F-3C188B4D9837}"/>
              </a:ext>
            </a:extLst>
          </p:cNvPr>
          <p:cNvSpPr/>
          <p:nvPr/>
        </p:nvSpPr>
        <p:spPr bwMode="white">
          <a:xfrm>
            <a:off x="8351252" y="5743156"/>
            <a:ext cx="508751" cy="4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56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BBC07-A8A2-BCA3-8581-670A1819C5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3660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30FB2-C195-519B-7505-60979D328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E73CA-549F-0803-E304-5F37BA1F0CC3}"/>
              </a:ext>
            </a:extLst>
          </p:cNvPr>
          <p:cNvSpPr/>
          <p:nvPr/>
        </p:nvSpPr>
        <p:spPr bwMode="white">
          <a:xfrm>
            <a:off x="4424761" y="2563531"/>
            <a:ext cx="438095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D6EA0F-A6E5-F202-7F22-59570E55C039}"/>
              </a:ext>
            </a:extLst>
          </p:cNvPr>
          <p:cNvSpPr/>
          <p:nvPr/>
        </p:nvSpPr>
        <p:spPr bwMode="white">
          <a:xfrm>
            <a:off x="8472380" y="2506316"/>
            <a:ext cx="457142" cy="41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39B156-3AD1-FB82-D679-27D7D156AFA9}"/>
              </a:ext>
            </a:extLst>
          </p:cNvPr>
          <p:cNvSpPr/>
          <p:nvPr/>
        </p:nvSpPr>
        <p:spPr bwMode="white">
          <a:xfrm>
            <a:off x="5586666" y="4670964"/>
            <a:ext cx="438095" cy="40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0A2DD8-F197-7E0D-7359-167C5AA48A41}"/>
              </a:ext>
            </a:extLst>
          </p:cNvPr>
          <p:cNvSpPr/>
          <p:nvPr/>
        </p:nvSpPr>
        <p:spPr bwMode="white">
          <a:xfrm>
            <a:off x="8405714" y="4642356"/>
            <a:ext cx="1038095" cy="4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2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B8DD7-96DC-8B9A-C408-82A3653FB3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0800000" cy="442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C0566-F1B1-58E5-A849-74EF28A7DAAF}"/>
              </a:ext>
            </a:extLst>
          </p:cNvPr>
          <p:cNvSpPr/>
          <p:nvPr/>
        </p:nvSpPr>
        <p:spPr bwMode="white">
          <a:xfrm>
            <a:off x="3663804" y="2593583"/>
            <a:ext cx="1019047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70CB78-4FB8-0714-FB30-1664E2D9DA9F}"/>
              </a:ext>
            </a:extLst>
          </p:cNvPr>
          <p:cNvSpPr/>
          <p:nvPr/>
        </p:nvSpPr>
        <p:spPr bwMode="white">
          <a:xfrm>
            <a:off x="8511424" y="2603120"/>
            <a:ext cx="1833048" cy="46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6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15C42-A515-F58A-1749-9D4D45232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6331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D7D6E-B817-DB51-16E4-607CB4292390}"/>
              </a:ext>
            </a:extLst>
          </p:cNvPr>
          <p:cNvSpPr/>
          <p:nvPr/>
        </p:nvSpPr>
        <p:spPr bwMode="white">
          <a:xfrm>
            <a:off x="1335967" y="2134759"/>
            <a:ext cx="452040" cy="1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AD988-90E9-20A9-E70E-CBE9B4E971B0}"/>
              </a:ext>
            </a:extLst>
          </p:cNvPr>
          <p:cNvSpPr/>
          <p:nvPr/>
        </p:nvSpPr>
        <p:spPr bwMode="white">
          <a:xfrm>
            <a:off x="2582803" y="2134759"/>
            <a:ext cx="571259" cy="13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84A84F-3EEA-4A0B-B2F7-EFDA9AC90577}"/>
              </a:ext>
            </a:extLst>
          </p:cNvPr>
          <p:cNvSpPr/>
          <p:nvPr/>
        </p:nvSpPr>
        <p:spPr bwMode="white">
          <a:xfrm>
            <a:off x="3606103" y="2144696"/>
            <a:ext cx="307983" cy="1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D2A285-B50B-26C2-6E56-35CA345C2CEA}"/>
              </a:ext>
            </a:extLst>
          </p:cNvPr>
          <p:cNvSpPr/>
          <p:nvPr/>
        </p:nvSpPr>
        <p:spPr bwMode="white">
          <a:xfrm>
            <a:off x="4838037" y="2134759"/>
            <a:ext cx="576227" cy="1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58031D-BAE1-64EF-3ADF-E05303168DD9}"/>
              </a:ext>
            </a:extLst>
          </p:cNvPr>
          <p:cNvSpPr/>
          <p:nvPr/>
        </p:nvSpPr>
        <p:spPr bwMode="white">
          <a:xfrm>
            <a:off x="3760095" y="5935792"/>
            <a:ext cx="298048" cy="12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18317F-94C8-7D97-50D5-8AD6E446F043}"/>
              </a:ext>
            </a:extLst>
          </p:cNvPr>
          <p:cNvSpPr/>
          <p:nvPr/>
        </p:nvSpPr>
        <p:spPr bwMode="white">
          <a:xfrm>
            <a:off x="4048209" y="6124601"/>
            <a:ext cx="288113" cy="1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D852DB-EE4A-58BC-2589-0D9E390015FE}"/>
              </a:ext>
            </a:extLst>
          </p:cNvPr>
          <p:cNvSpPr/>
          <p:nvPr/>
        </p:nvSpPr>
        <p:spPr bwMode="white">
          <a:xfrm>
            <a:off x="4733720" y="6109695"/>
            <a:ext cx="283146" cy="13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67D6B7-0349-096E-1715-93E01CA19498}"/>
              </a:ext>
            </a:extLst>
          </p:cNvPr>
          <p:cNvSpPr/>
          <p:nvPr/>
        </p:nvSpPr>
        <p:spPr bwMode="white">
          <a:xfrm>
            <a:off x="4182330" y="6318380"/>
            <a:ext cx="293081" cy="1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912A9-D7C7-F994-2E49-CDC3E0AC6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0480"/>
            <a:ext cx="10800000" cy="562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04A72B-42A6-9687-2C47-D5FE867CED14}"/>
              </a:ext>
            </a:extLst>
          </p:cNvPr>
          <p:cNvSpPr/>
          <p:nvPr/>
        </p:nvSpPr>
        <p:spPr bwMode="white">
          <a:xfrm>
            <a:off x="5482852" y="2030071"/>
            <a:ext cx="1019047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FF914-308B-C88A-FAAF-230121B40D45}"/>
              </a:ext>
            </a:extLst>
          </p:cNvPr>
          <p:cNvSpPr/>
          <p:nvPr/>
        </p:nvSpPr>
        <p:spPr bwMode="white">
          <a:xfrm>
            <a:off x="9073328" y="2572974"/>
            <a:ext cx="1571428" cy="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26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3AD6A-B117-A006-5321-887D7EE1E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07CFDC-5AA1-DD9D-EA25-C1A68CDE3D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636912"/>
            <a:ext cx="6240096" cy="371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0139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B056E-D9D8-533D-6F1E-C6D5C94BE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E0E46-E61F-2889-63E2-BC5F445F2516}"/>
              </a:ext>
            </a:extLst>
          </p:cNvPr>
          <p:cNvSpPr/>
          <p:nvPr/>
        </p:nvSpPr>
        <p:spPr bwMode="white">
          <a:xfrm>
            <a:off x="9215238" y="1056704"/>
            <a:ext cx="1123809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26B5B-0006-57A0-7279-08AA24D967C1}"/>
              </a:ext>
            </a:extLst>
          </p:cNvPr>
          <p:cNvSpPr/>
          <p:nvPr/>
        </p:nvSpPr>
        <p:spPr bwMode="white">
          <a:xfrm>
            <a:off x="2158095" y="2152587"/>
            <a:ext cx="2085714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4E6EB6-F949-8125-BBF1-2FA90A7BDAF2}"/>
              </a:ext>
            </a:extLst>
          </p:cNvPr>
          <p:cNvSpPr/>
          <p:nvPr/>
        </p:nvSpPr>
        <p:spPr bwMode="white">
          <a:xfrm>
            <a:off x="5807969" y="2143057"/>
            <a:ext cx="123584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E52A5E-ABF5-4187-C264-44F7998D5FB2}"/>
              </a:ext>
            </a:extLst>
          </p:cNvPr>
          <p:cNvSpPr/>
          <p:nvPr/>
        </p:nvSpPr>
        <p:spPr bwMode="white">
          <a:xfrm>
            <a:off x="8688288" y="2116350"/>
            <a:ext cx="1869806" cy="52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DDA2CB-DA1F-B706-F3B9-2052826A906C}"/>
              </a:ext>
            </a:extLst>
          </p:cNvPr>
          <p:cNvSpPr/>
          <p:nvPr/>
        </p:nvSpPr>
        <p:spPr bwMode="white">
          <a:xfrm>
            <a:off x="7310476" y="3267528"/>
            <a:ext cx="96190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F7A7FA-5C5C-1C2C-D141-C62D5F6AB8C8}"/>
              </a:ext>
            </a:extLst>
          </p:cNvPr>
          <p:cNvSpPr/>
          <p:nvPr/>
        </p:nvSpPr>
        <p:spPr bwMode="white">
          <a:xfrm>
            <a:off x="10215238" y="3229410"/>
            <a:ext cx="1009523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E627BB-C05C-3E60-DC02-DF7C5CD52F9F}"/>
              </a:ext>
            </a:extLst>
          </p:cNvPr>
          <p:cNvSpPr/>
          <p:nvPr/>
        </p:nvSpPr>
        <p:spPr bwMode="white">
          <a:xfrm>
            <a:off x="1320000" y="4344351"/>
            <a:ext cx="523809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137F7E-E45D-3881-34C8-A1A71A4FA2A8}"/>
              </a:ext>
            </a:extLst>
          </p:cNvPr>
          <p:cNvSpPr/>
          <p:nvPr/>
        </p:nvSpPr>
        <p:spPr bwMode="white">
          <a:xfrm>
            <a:off x="3777142" y="4401528"/>
            <a:ext cx="923809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AC9F2C-7D62-F282-1F93-418BE7A3F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0" y="3934585"/>
            <a:ext cx="4512504" cy="268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605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9385E-7383-A077-21B8-5AF72DACE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7BB18-7ABE-95A9-3555-1E366FD17CB4}"/>
              </a:ext>
            </a:extLst>
          </p:cNvPr>
          <p:cNvSpPr/>
          <p:nvPr/>
        </p:nvSpPr>
        <p:spPr bwMode="white">
          <a:xfrm>
            <a:off x="5139047" y="2372193"/>
            <a:ext cx="2733333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DC53C-A478-62E7-5016-2ABDD478D408}"/>
              </a:ext>
            </a:extLst>
          </p:cNvPr>
          <p:cNvSpPr/>
          <p:nvPr/>
        </p:nvSpPr>
        <p:spPr bwMode="white">
          <a:xfrm>
            <a:off x="10767619" y="3487444"/>
            <a:ext cx="514285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CAC188-6AD8-D92D-CA46-7376C1F4772E}"/>
              </a:ext>
            </a:extLst>
          </p:cNvPr>
          <p:cNvSpPr/>
          <p:nvPr/>
        </p:nvSpPr>
        <p:spPr bwMode="white">
          <a:xfrm>
            <a:off x="2072380" y="4555035"/>
            <a:ext cx="1057142" cy="4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28DA1-CD1F-1878-0514-1EBC24E82B73}"/>
              </a:ext>
            </a:extLst>
          </p:cNvPr>
          <p:cNvSpPr/>
          <p:nvPr/>
        </p:nvSpPr>
        <p:spPr bwMode="white">
          <a:xfrm>
            <a:off x="6234285" y="4640824"/>
            <a:ext cx="276190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4C21F-63F7-CDAB-71D1-D661372D49DD}"/>
              </a:ext>
            </a:extLst>
          </p:cNvPr>
          <p:cNvSpPr/>
          <p:nvPr/>
        </p:nvSpPr>
        <p:spPr bwMode="white">
          <a:xfrm>
            <a:off x="6710476" y="4555035"/>
            <a:ext cx="504760" cy="4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E3C5D5-F840-2F01-56AF-7B90DC064E8C}"/>
              </a:ext>
            </a:extLst>
          </p:cNvPr>
          <p:cNvSpPr/>
          <p:nvPr/>
        </p:nvSpPr>
        <p:spPr bwMode="white">
          <a:xfrm>
            <a:off x="10786666" y="4555035"/>
            <a:ext cx="523809" cy="4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7C6413-F194-ADFE-2806-CDD6CE8F4787}"/>
              </a:ext>
            </a:extLst>
          </p:cNvPr>
          <p:cNvSpPr/>
          <p:nvPr/>
        </p:nvSpPr>
        <p:spPr bwMode="white">
          <a:xfrm>
            <a:off x="2139047" y="5651223"/>
            <a:ext cx="1523809" cy="4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7885EA-2C23-B373-0C24-3A28CA4F22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54549"/>
            <a:ext cx="3816424" cy="227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888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C8E79-4349-D25F-2AD8-0CB2FC9F0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CBEA3-380C-937E-0EC6-31F893B700BC}"/>
              </a:ext>
            </a:extLst>
          </p:cNvPr>
          <p:cNvSpPr/>
          <p:nvPr/>
        </p:nvSpPr>
        <p:spPr bwMode="white">
          <a:xfrm>
            <a:off x="5186666" y="1056591"/>
            <a:ext cx="428571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C3D55A-5951-0658-AE54-BD743831F56F}"/>
              </a:ext>
            </a:extLst>
          </p:cNvPr>
          <p:cNvSpPr/>
          <p:nvPr/>
        </p:nvSpPr>
        <p:spPr bwMode="white">
          <a:xfrm>
            <a:off x="7662857" y="1028016"/>
            <a:ext cx="1817519" cy="5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694B04-CECD-54D0-E7CF-CD7EB5C28536}"/>
              </a:ext>
            </a:extLst>
          </p:cNvPr>
          <p:cNvSpPr/>
          <p:nvPr/>
        </p:nvSpPr>
        <p:spPr bwMode="white">
          <a:xfrm>
            <a:off x="2053333" y="2180504"/>
            <a:ext cx="504761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47656F-CAFB-98CD-E383-0CD0F9A827B6}"/>
              </a:ext>
            </a:extLst>
          </p:cNvPr>
          <p:cNvSpPr/>
          <p:nvPr/>
        </p:nvSpPr>
        <p:spPr bwMode="white">
          <a:xfrm>
            <a:off x="3139047" y="3228219"/>
            <a:ext cx="933333" cy="4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EA33AA-8BAC-A364-BD10-1CB59CD315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117" y="3920247"/>
            <a:ext cx="4512504" cy="268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944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A3C78-8966-FD90-9E91-81B97F083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9D7294-5A46-9EC7-17DA-2F330552BA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852936"/>
            <a:ext cx="5803871" cy="361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585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C0AD9-9BD4-214C-FB88-2A992844B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C80D5-C01E-B6C6-CE64-C21F74ED1D83}"/>
              </a:ext>
            </a:extLst>
          </p:cNvPr>
          <p:cNvSpPr/>
          <p:nvPr/>
        </p:nvSpPr>
        <p:spPr bwMode="white">
          <a:xfrm>
            <a:off x="3729523" y="2599701"/>
            <a:ext cx="990476" cy="4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FF224A-1252-D354-BCAD-05322D249960}"/>
              </a:ext>
            </a:extLst>
          </p:cNvPr>
          <p:cNvSpPr/>
          <p:nvPr/>
        </p:nvSpPr>
        <p:spPr bwMode="white">
          <a:xfrm>
            <a:off x="6091428" y="2599701"/>
            <a:ext cx="1485714" cy="4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57C22-C88D-8BFE-C216-7A14BAC48E9D}"/>
              </a:ext>
            </a:extLst>
          </p:cNvPr>
          <p:cNvSpPr/>
          <p:nvPr/>
        </p:nvSpPr>
        <p:spPr bwMode="white">
          <a:xfrm>
            <a:off x="6358095" y="3704634"/>
            <a:ext cx="466666" cy="35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C4EDA-2A8B-4480-69C7-210BE43A71EC}"/>
              </a:ext>
            </a:extLst>
          </p:cNvPr>
          <p:cNvSpPr/>
          <p:nvPr/>
        </p:nvSpPr>
        <p:spPr bwMode="white">
          <a:xfrm>
            <a:off x="9491428" y="3733210"/>
            <a:ext cx="409523" cy="33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CC0A05-D07B-AB4B-355F-1F55F3724983}"/>
              </a:ext>
            </a:extLst>
          </p:cNvPr>
          <p:cNvSpPr/>
          <p:nvPr/>
        </p:nvSpPr>
        <p:spPr bwMode="white">
          <a:xfrm>
            <a:off x="3739047" y="4809567"/>
            <a:ext cx="4373177" cy="4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5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0014B-5FF0-EC93-20EC-B460ECFB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243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FDDF1-EE0C-730B-46B4-35AD50D1DDA9}"/>
              </a:ext>
            </a:extLst>
          </p:cNvPr>
          <p:cNvSpPr/>
          <p:nvPr/>
        </p:nvSpPr>
        <p:spPr bwMode="white">
          <a:xfrm>
            <a:off x="3719736" y="1412777"/>
            <a:ext cx="1047671" cy="55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5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16B5D-A530-43CF-5015-EAB966051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EE04E1-8BFF-7D4B-D4FB-DB72C9508E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132856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8776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3130B-080D-13D1-847A-17C852EE6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0D0FB-51D5-B641-8C65-2622D0411A4A}"/>
              </a:ext>
            </a:extLst>
          </p:cNvPr>
          <p:cNvSpPr/>
          <p:nvPr/>
        </p:nvSpPr>
        <p:spPr bwMode="white">
          <a:xfrm>
            <a:off x="6396190" y="1247868"/>
            <a:ext cx="942857" cy="44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23A07F-539B-CD5C-8B8A-4E9F86CC46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150" y="2237880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42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D8115-E93D-7D63-102C-380C61AAF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9C331-8EB8-CA2F-9D2B-8B10A5897AED}"/>
              </a:ext>
            </a:extLst>
          </p:cNvPr>
          <p:cNvSpPr/>
          <p:nvPr/>
        </p:nvSpPr>
        <p:spPr bwMode="white">
          <a:xfrm>
            <a:off x="6634285" y="1171057"/>
            <a:ext cx="1028571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57956-B8F4-DB69-3665-C7621071D860}"/>
              </a:ext>
            </a:extLst>
          </p:cNvPr>
          <p:cNvSpPr/>
          <p:nvPr/>
        </p:nvSpPr>
        <p:spPr bwMode="white">
          <a:xfrm>
            <a:off x="10224761" y="1218704"/>
            <a:ext cx="466666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3EAC40-D389-4D4B-DB56-8FEF7EEF628B}"/>
              </a:ext>
            </a:extLst>
          </p:cNvPr>
          <p:cNvSpPr/>
          <p:nvPr/>
        </p:nvSpPr>
        <p:spPr bwMode="white">
          <a:xfrm>
            <a:off x="1548571" y="2305057"/>
            <a:ext cx="961904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C73F03-0332-EE0D-0FA7-89F3FAB2CA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924944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267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FBFC7-B118-EED3-9473-3134D7D662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6048A1-4087-397E-7B8B-3AA649C2782A}"/>
              </a:ext>
            </a:extLst>
          </p:cNvPr>
          <p:cNvSpPr/>
          <p:nvPr/>
        </p:nvSpPr>
        <p:spPr bwMode="white">
          <a:xfrm>
            <a:off x="7824192" y="1916832"/>
            <a:ext cx="1895807" cy="64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9539F5-899B-A3B2-F236-64E7FCA96F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252" y="2852936"/>
            <a:ext cx="6096080" cy="379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68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64</cp:revision>
  <dcterms:created xsi:type="dcterms:W3CDTF">2015-09-16T06:44:00Z</dcterms:created>
  <dcterms:modified xsi:type="dcterms:W3CDTF">2024-08-29T17:44:43Z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