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28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48" y="1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9A7A995-C39C-E6E5-39F0-1FF8BF0ACA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5415" y="3005078"/>
            <a:ext cx="8021169" cy="84784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65FAA4-5CF2-7047-7B8A-3D2CF165F5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22244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554604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AF433D-ABDE-7993-E167-8F3BB3FCD4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27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BCEEEE-3645-2057-8F9C-9DF7846FC6A1}"/>
              </a:ext>
            </a:extLst>
          </p:cNvPr>
          <p:cNvSpPr/>
          <p:nvPr/>
        </p:nvSpPr>
        <p:spPr bwMode="white">
          <a:xfrm>
            <a:off x="7148571" y="1962973"/>
            <a:ext cx="1076190" cy="362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A9553B-1B00-E60E-3BD8-574B14CE94ED}"/>
              </a:ext>
            </a:extLst>
          </p:cNvPr>
          <p:cNvSpPr/>
          <p:nvPr/>
        </p:nvSpPr>
        <p:spPr bwMode="white">
          <a:xfrm>
            <a:off x="4996190" y="2821357"/>
            <a:ext cx="1009523" cy="476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95A942-5E8F-58A5-5F97-1B6D3583FE3D}"/>
              </a:ext>
            </a:extLst>
          </p:cNvPr>
          <p:cNvSpPr/>
          <p:nvPr/>
        </p:nvSpPr>
        <p:spPr bwMode="white">
          <a:xfrm>
            <a:off x="8396190" y="2830894"/>
            <a:ext cx="1038095" cy="476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C0F6891-0F58-742C-1762-4C4B4FBEF9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1544" y="3645024"/>
            <a:ext cx="4215122" cy="2587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018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3D95C6-ED21-7498-4B77-9972BBDA9C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80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8B5C6867-6087-6BFE-86E7-3DA94C9F32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1544" y="3645024"/>
            <a:ext cx="4215122" cy="2587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3730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7B85A6-0FAA-914C-D9FF-05E19E7C47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10800000" cy="2664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0D5216-E93A-0C9C-9773-C922BC9686F8}"/>
              </a:ext>
            </a:extLst>
          </p:cNvPr>
          <p:cNvSpPr/>
          <p:nvPr/>
        </p:nvSpPr>
        <p:spPr bwMode="white">
          <a:xfrm>
            <a:off x="1545336" y="1099710"/>
            <a:ext cx="1514285" cy="420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82D7B1-2924-13BF-00B2-FE10E2679BA5}"/>
              </a:ext>
            </a:extLst>
          </p:cNvPr>
          <p:cNvSpPr/>
          <p:nvPr/>
        </p:nvSpPr>
        <p:spPr bwMode="white">
          <a:xfrm>
            <a:off x="7135812" y="2923669"/>
            <a:ext cx="990476" cy="429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27A0182-65CF-6C4D-E0FF-D6B42A10DF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717032"/>
            <a:ext cx="4215122" cy="2587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133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9B289A-D95E-3CD7-AAA2-8EC6927CFC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4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718B8F-D6D3-5CFA-FD5B-5B2FD6379DC7}"/>
              </a:ext>
            </a:extLst>
          </p:cNvPr>
          <p:cNvSpPr/>
          <p:nvPr/>
        </p:nvSpPr>
        <p:spPr bwMode="white">
          <a:xfrm>
            <a:off x="1558095" y="3765064"/>
            <a:ext cx="9362441" cy="43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1213B3-8E45-A5A1-1693-DA8D958B239A}"/>
              </a:ext>
            </a:extLst>
          </p:cNvPr>
          <p:cNvSpPr/>
          <p:nvPr/>
        </p:nvSpPr>
        <p:spPr bwMode="white">
          <a:xfrm>
            <a:off x="1586666" y="4613761"/>
            <a:ext cx="619047" cy="390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219739E-93CD-F1D5-3A22-AFA4F86835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2275" y="4509120"/>
            <a:ext cx="3432384" cy="2107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381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9CD4B5-BEBF-3FA2-92EA-3584875809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81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BAC6BF-2186-3687-1130-4F3AC4022739}"/>
              </a:ext>
            </a:extLst>
          </p:cNvPr>
          <p:cNvSpPr/>
          <p:nvPr/>
        </p:nvSpPr>
        <p:spPr bwMode="white">
          <a:xfrm>
            <a:off x="1529523" y="2780928"/>
            <a:ext cx="9209524" cy="459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BD6C67-E7DC-0837-BC22-9E2B4FE7144C}"/>
              </a:ext>
            </a:extLst>
          </p:cNvPr>
          <p:cNvSpPr/>
          <p:nvPr/>
        </p:nvSpPr>
        <p:spPr bwMode="white">
          <a:xfrm>
            <a:off x="1529523" y="3650993"/>
            <a:ext cx="1133333" cy="40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58CAE72-AA1D-1AAF-C1A6-CA0CF451A8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900046"/>
            <a:ext cx="4215122" cy="2587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183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32D614-1E3B-B80B-F70A-4BA1ECC8F0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8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6DFFE0-9DAA-354C-A354-477004D64C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830750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416360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39B75B-2682-4A16-1A9B-AFA60B3604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7903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FF0B1F-4761-E207-66E6-CE3614D4E595}"/>
              </a:ext>
            </a:extLst>
          </p:cNvPr>
          <p:cNvSpPr/>
          <p:nvPr/>
        </p:nvSpPr>
        <p:spPr bwMode="white">
          <a:xfrm>
            <a:off x="4875989" y="2786994"/>
            <a:ext cx="341096" cy="341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8388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C73C83-8ADC-5947-2A76-A05D4738C9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052736"/>
            <a:ext cx="9577064" cy="3130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E22340-96BF-E23E-94BC-3E38CA992D2D}"/>
              </a:ext>
            </a:extLst>
          </p:cNvPr>
          <p:cNvSpPr/>
          <p:nvPr/>
        </p:nvSpPr>
        <p:spPr bwMode="white">
          <a:xfrm>
            <a:off x="6696108" y="1844824"/>
            <a:ext cx="1057140" cy="562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BDAD6C-D113-4641-7F2F-CBBEE6F5425D}"/>
              </a:ext>
            </a:extLst>
          </p:cNvPr>
          <p:cNvSpPr/>
          <p:nvPr/>
        </p:nvSpPr>
        <p:spPr bwMode="white">
          <a:xfrm>
            <a:off x="6888089" y="2780929"/>
            <a:ext cx="1057140" cy="41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CD69FB-9B72-BC0C-7126-1B1C1C6F6E9D}"/>
              </a:ext>
            </a:extLst>
          </p:cNvPr>
          <p:cNvSpPr/>
          <p:nvPr/>
        </p:nvSpPr>
        <p:spPr bwMode="white">
          <a:xfrm>
            <a:off x="3359696" y="3501008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1ACDBF2-6810-6E7C-AFAB-3735A775B2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8162" y="1211911"/>
            <a:ext cx="5353986" cy="3781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86794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9C0B83-81D6-A4B9-D83F-3BA0134198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08720"/>
            <a:ext cx="10800000" cy="2633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ACF79C-CD37-E254-6959-E3669B1EE444}"/>
              </a:ext>
            </a:extLst>
          </p:cNvPr>
          <p:cNvSpPr/>
          <p:nvPr/>
        </p:nvSpPr>
        <p:spPr bwMode="white">
          <a:xfrm>
            <a:off x="1919536" y="1906513"/>
            <a:ext cx="1106173" cy="5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956F41-C720-3738-5351-1BEBA5C8EC98}"/>
              </a:ext>
            </a:extLst>
          </p:cNvPr>
          <p:cNvSpPr/>
          <p:nvPr/>
        </p:nvSpPr>
        <p:spPr bwMode="white">
          <a:xfrm>
            <a:off x="3044757" y="2845874"/>
            <a:ext cx="1009523" cy="477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6E5F0CE-8387-015E-02C8-B686C8D172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960" y="2708919"/>
            <a:ext cx="5688632" cy="4018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76303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C36980-E95F-1BC9-CBE8-C62A97436F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67" y="1052736"/>
            <a:ext cx="9480456" cy="3748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FC1BBD-087C-FE99-1AE2-3509EDA861F8}"/>
              </a:ext>
            </a:extLst>
          </p:cNvPr>
          <p:cNvSpPr/>
          <p:nvPr/>
        </p:nvSpPr>
        <p:spPr bwMode="white">
          <a:xfrm>
            <a:off x="3839575" y="2722010"/>
            <a:ext cx="1009523" cy="409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8E8AF4-7202-901E-B275-B4DB9BB8AB00}"/>
              </a:ext>
            </a:extLst>
          </p:cNvPr>
          <p:cNvSpPr/>
          <p:nvPr/>
        </p:nvSpPr>
        <p:spPr bwMode="white">
          <a:xfrm>
            <a:off x="2063552" y="3501008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217BDD9-9728-784A-2080-308655E5DE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873"/>
          <a:stretch/>
        </p:blipFill>
        <p:spPr>
          <a:xfrm>
            <a:off x="9048328" y="1340768"/>
            <a:ext cx="3269202" cy="3292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34719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55F9ED-A03C-B2ED-7043-D0D3B11C2F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10800000" cy="2791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F0380D-8A85-0539-787B-C1A57F33FDCB}"/>
              </a:ext>
            </a:extLst>
          </p:cNvPr>
          <p:cNvSpPr/>
          <p:nvPr/>
        </p:nvSpPr>
        <p:spPr bwMode="white">
          <a:xfrm>
            <a:off x="7349519" y="1117175"/>
            <a:ext cx="828571" cy="381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3E1006-A14B-A7EA-DB8E-015F4D176CB7}"/>
              </a:ext>
            </a:extLst>
          </p:cNvPr>
          <p:cNvSpPr/>
          <p:nvPr/>
        </p:nvSpPr>
        <p:spPr bwMode="white">
          <a:xfrm>
            <a:off x="7825709" y="2898582"/>
            <a:ext cx="1057142" cy="457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481CE0A-D904-B618-8153-0AE42CA55D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873"/>
          <a:stretch/>
        </p:blipFill>
        <p:spPr>
          <a:xfrm>
            <a:off x="4080317" y="3432820"/>
            <a:ext cx="3269202" cy="3292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47207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59D593-C56A-AF63-81B9-756F46E47A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9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0470426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2024-08-29T15:53:43Z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