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2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403BD55-37CB-2DC3-F545-B9C45E4A88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2835" y="2876473"/>
            <a:ext cx="9526329" cy="110505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42C66D-62E5-CDE2-1CF3-A793902440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20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CFCD62-F099-8FAB-D61B-4D4E3885F3F7}"/>
              </a:ext>
            </a:extLst>
          </p:cNvPr>
          <p:cNvSpPr/>
          <p:nvPr/>
        </p:nvSpPr>
        <p:spPr bwMode="white">
          <a:xfrm>
            <a:off x="10158095" y="1047127"/>
            <a:ext cx="323809" cy="371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700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CB8CB4-66BD-2A25-3097-D4BC0DD75F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0469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0A7B76-E5D1-E0B1-D6B7-CB1D53F83790}"/>
              </a:ext>
            </a:extLst>
          </p:cNvPr>
          <p:cNvSpPr/>
          <p:nvPr/>
        </p:nvSpPr>
        <p:spPr bwMode="white">
          <a:xfrm>
            <a:off x="9105053" y="3405848"/>
            <a:ext cx="304911" cy="33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763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D4A31C-2989-3045-61B5-9A47C4F1E5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1049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690765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A6EB45-3CC6-72A7-EBDB-545B9413D0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55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E9D33D-6FEB-32E8-3740-995A078D541E}"/>
              </a:ext>
            </a:extLst>
          </p:cNvPr>
          <p:cNvSpPr/>
          <p:nvPr/>
        </p:nvSpPr>
        <p:spPr bwMode="white">
          <a:xfrm>
            <a:off x="10243809" y="2019652"/>
            <a:ext cx="352380" cy="381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9DFE0CC-95D0-CC47-0D6E-7B74972C7C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3583101"/>
            <a:ext cx="6149528" cy="2885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88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3036C3-97E5-349C-BD71-D020C86687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92696"/>
            <a:ext cx="10800000" cy="3731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9481B1-0EB4-3177-6F65-B26FC374FC00}"/>
              </a:ext>
            </a:extLst>
          </p:cNvPr>
          <p:cNvSpPr/>
          <p:nvPr/>
        </p:nvSpPr>
        <p:spPr bwMode="white">
          <a:xfrm>
            <a:off x="10172190" y="1942789"/>
            <a:ext cx="409523" cy="372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D04F2B4-0D0E-0AD4-8971-FB4702BE15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4509120"/>
            <a:ext cx="4680520" cy="219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662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F262D6-55C3-3DAF-118C-D24D883443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50147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74224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D2283F-B227-AAB4-CDF7-A0A9C999EC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47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C3FD51-327D-8B7C-0E34-E0BBEF1A51B9}"/>
              </a:ext>
            </a:extLst>
          </p:cNvPr>
          <p:cNvSpPr/>
          <p:nvPr/>
        </p:nvSpPr>
        <p:spPr bwMode="white">
          <a:xfrm>
            <a:off x="1472380" y="2850265"/>
            <a:ext cx="676190" cy="372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A37D2FF-BD43-2EEF-A677-1E4384A07C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1916832"/>
            <a:ext cx="4048761" cy="3635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05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1ED5F4-370F-7DAD-877B-CBF6348F34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0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57EC68-F890-6E90-F94D-99161184E12A}"/>
              </a:ext>
            </a:extLst>
          </p:cNvPr>
          <p:cNvSpPr/>
          <p:nvPr/>
        </p:nvSpPr>
        <p:spPr bwMode="white">
          <a:xfrm>
            <a:off x="5577142" y="2810015"/>
            <a:ext cx="1104761" cy="45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5909BE4-F4BA-0349-4A54-D793223899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4293096"/>
            <a:ext cx="2736304" cy="2457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030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6170FC-3132-0E0E-F46D-B31ED939ED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0800000" cy="2778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791582-EEA0-1697-680E-0DE0DF8E6063}"/>
              </a:ext>
            </a:extLst>
          </p:cNvPr>
          <p:cNvSpPr/>
          <p:nvPr/>
        </p:nvSpPr>
        <p:spPr bwMode="white">
          <a:xfrm>
            <a:off x="1775520" y="908721"/>
            <a:ext cx="1112673" cy="586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17B52F-770C-4876-E089-9D7086CC429D}"/>
              </a:ext>
            </a:extLst>
          </p:cNvPr>
          <p:cNvSpPr/>
          <p:nvPr/>
        </p:nvSpPr>
        <p:spPr bwMode="white">
          <a:xfrm>
            <a:off x="2040574" y="2975655"/>
            <a:ext cx="533333" cy="391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B8206D3-BDC8-F651-C829-B3E4F5B7B2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2852936"/>
            <a:ext cx="4048761" cy="3635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58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AEAC05-48E7-822C-28C6-83AAF2DC4F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9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B994D1-7A26-0E20-D3EE-B7ED620A8C46}"/>
              </a:ext>
            </a:extLst>
          </p:cNvPr>
          <p:cNvSpPr/>
          <p:nvPr/>
        </p:nvSpPr>
        <p:spPr bwMode="white">
          <a:xfrm>
            <a:off x="9291428" y="1123267"/>
            <a:ext cx="419048" cy="371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9424BF-30C3-054F-8232-E407B8C31873}"/>
              </a:ext>
            </a:extLst>
          </p:cNvPr>
          <p:cNvSpPr/>
          <p:nvPr/>
        </p:nvSpPr>
        <p:spPr bwMode="white">
          <a:xfrm>
            <a:off x="5158095" y="2056695"/>
            <a:ext cx="352380" cy="380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9A09BF-AE04-B956-E7CE-BC8E9936AAE2}"/>
              </a:ext>
            </a:extLst>
          </p:cNvPr>
          <p:cNvSpPr/>
          <p:nvPr/>
        </p:nvSpPr>
        <p:spPr bwMode="white">
          <a:xfrm>
            <a:off x="6339047" y="2952025"/>
            <a:ext cx="1028572" cy="466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197856E-23FE-43E0-056F-724331C806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193" y="3861048"/>
            <a:ext cx="2872696" cy="2579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42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4CE914-4E73-F46F-4709-E4400B02F6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7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AD2B5B-981C-6ECE-208C-92244B021AA7}"/>
              </a:ext>
            </a:extLst>
          </p:cNvPr>
          <p:cNvSpPr/>
          <p:nvPr/>
        </p:nvSpPr>
        <p:spPr bwMode="white">
          <a:xfrm>
            <a:off x="3824761" y="2517233"/>
            <a:ext cx="723809" cy="295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74CF61-A9E2-2A90-56E1-448C23329D8A}"/>
              </a:ext>
            </a:extLst>
          </p:cNvPr>
          <p:cNvSpPr/>
          <p:nvPr/>
        </p:nvSpPr>
        <p:spPr bwMode="white">
          <a:xfrm>
            <a:off x="5377142" y="3070768"/>
            <a:ext cx="1400000" cy="305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C4D7BE-9A8E-EF19-BBD1-55AF9DD4C1B1}"/>
              </a:ext>
            </a:extLst>
          </p:cNvPr>
          <p:cNvSpPr/>
          <p:nvPr/>
        </p:nvSpPr>
        <p:spPr bwMode="white">
          <a:xfrm>
            <a:off x="10491428" y="3070768"/>
            <a:ext cx="390476" cy="295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98692C-5847-7806-65A0-59CA911BDCA2}"/>
              </a:ext>
            </a:extLst>
          </p:cNvPr>
          <p:cNvSpPr/>
          <p:nvPr/>
        </p:nvSpPr>
        <p:spPr bwMode="white">
          <a:xfrm>
            <a:off x="5634285" y="3652933"/>
            <a:ext cx="352380" cy="295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16FAD66-0998-FBEF-18CD-7A96BEBCC71E}"/>
              </a:ext>
            </a:extLst>
          </p:cNvPr>
          <p:cNvSpPr/>
          <p:nvPr/>
        </p:nvSpPr>
        <p:spPr bwMode="white">
          <a:xfrm>
            <a:off x="5977142" y="4235099"/>
            <a:ext cx="419047" cy="25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B2B2039-285E-B138-FFEC-8F9199ADC273}"/>
              </a:ext>
            </a:extLst>
          </p:cNvPr>
          <p:cNvSpPr/>
          <p:nvPr/>
        </p:nvSpPr>
        <p:spPr bwMode="white">
          <a:xfrm>
            <a:off x="8367619" y="4225555"/>
            <a:ext cx="723809" cy="276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37F33E-4624-D472-6C9B-AD1F7D2C0E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10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0E4C47-3612-3172-5845-A04A94AB2D3F}"/>
              </a:ext>
            </a:extLst>
          </p:cNvPr>
          <p:cNvSpPr/>
          <p:nvPr/>
        </p:nvSpPr>
        <p:spPr bwMode="white">
          <a:xfrm>
            <a:off x="4767619" y="1981846"/>
            <a:ext cx="438095" cy="371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08F1DD-3D74-6E0A-1893-A29DBEA4C2B8}"/>
              </a:ext>
            </a:extLst>
          </p:cNvPr>
          <p:cNvSpPr/>
          <p:nvPr/>
        </p:nvSpPr>
        <p:spPr bwMode="white">
          <a:xfrm>
            <a:off x="2053333" y="2916368"/>
            <a:ext cx="314285" cy="371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BBF3BA-FB0C-6175-CF88-E6743ABB5B5E}"/>
              </a:ext>
            </a:extLst>
          </p:cNvPr>
          <p:cNvSpPr/>
          <p:nvPr/>
        </p:nvSpPr>
        <p:spPr bwMode="white">
          <a:xfrm>
            <a:off x="8910476" y="2916368"/>
            <a:ext cx="352380" cy="371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0C0D14-4832-2AA0-B3CE-2F0FEF1A8DDA}"/>
              </a:ext>
            </a:extLst>
          </p:cNvPr>
          <p:cNvSpPr/>
          <p:nvPr/>
        </p:nvSpPr>
        <p:spPr bwMode="white">
          <a:xfrm>
            <a:off x="4079776" y="3717033"/>
            <a:ext cx="1278319" cy="543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701F9F8-2854-3EDC-443B-BC1D861438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4365104"/>
            <a:ext cx="2587578" cy="2323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567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DD2359-70B4-FCF1-CA0D-74BB9FE129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84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00966C-8099-6D97-31B5-18B19D05C943}"/>
              </a:ext>
            </a:extLst>
          </p:cNvPr>
          <p:cNvSpPr/>
          <p:nvPr/>
        </p:nvSpPr>
        <p:spPr bwMode="white">
          <a:xfrm>
            <a:off x="7720000" y="1533827"/>
            <a:ext cx="1057142" cy="314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B7DB55-6A49-CEFE-A427-3F960D1384BD}"/>
              </a:ext>
            </a:extLst>
          </p:cNvPr>
          <p:cNvSpPr/>
          <p:nvPr/>
        </p:nvSpPr>
        <p:spPr bwMode="white">
          <a:xfrm>
            <a:off x="9967619" y="2106121"/>
            <a:ext cx="733332" cy="295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647864-6008-F0A7-5F40-E6473592EC9C}"/>
              </a:ext>
            </a:extLst>
          </p:cNvPr>
          <p:cNvSpPr/>
          <p:nvPr/>
        </p:nvSpPr>
        <p:spPr bwMode="white">
          <a:xfrm>
            <a:off x="4739047" y="2659338"/>
            <a:ext cx="733333" cy="314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193800-D23C-073E-BE04-CB552B6C5018}"/>
              </a:ext>
            </a:extLst>
          </p:cNvPr>
          <p:cNvSpPr/>
          <p:nvPr/>
        </p:nvSpPr>
        <p:spPr bwMode="white">
          <a:xfrm>
            <a:off x="8700952" y="2678414"/>
            <a:ext cx="761904" cy="295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F4C71DE-5587-D20A-1B2E-7FDD05D9034E}"/>
              </a:ext>
            </a:extLst>
          </p:cNvPr>
          <p:cNvSpPr/>
          <p:nvPr/>
        </p:nvSpPr>
        <p:spPr bwMode="white">
          <a:xfrm>
            <a:off x="7977142" y="3231631"/>
            <a:ext cx="1485714" cy="314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7C9EBFE-85B0-F864-8FB1-7B52E49159E0}"/>
              </a:ext>
            </a:extLst>
          </p:cNvPr>
          <p:cNvSpPr/>
          <p:nvPr/>
        </p:nvSpPr>
        <p:spPr bwMode="white">
          <a:xfrm>
            <a:off x="6948571" y="4376218"/>
            <a:ext cx="1428571" cy="305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71371B7-4070-8458-B7DB-52707B8395B0}"/>
              </a:ext>
            </a:extLst>
          </p:cNvPr>
          <p:cNvSpPr/>
          <p:nvPr/>
        </p:nvSpPr>
        <p:spPr bwMode="white">
          <a:xfrm>
            <a:off x="6120000" y="4929435"/>
            <a:ext cx="742857" cy="333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3773C47-EA14-130F-33CA-299EEEF48748}"/>
              </a:ext>
            </a:extLst>
          </p:cNvPr>
          <p:cNvSpPr/>
          <p:nvPr/>
        </p:nvSpPr>
        <p:spPr bwMode="white">
          <a:xfrm>
            <a:off x="6186666" y="5501728"/>
            <a:ext cx="761904" cy="324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353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32A71F-8E1C-39E0-8C61-6EC067427F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58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B41466-1FC3-6831-C6F9-A0A940432203}"/>
              </a:ext>
            </a:extLst>
          </p:cNvPr>
          <p:cNvSpPr/>
          <p:nvPr/>
        </p:nvSpPr>
        <p:spPr bwMode="white">
          <a:xfrm>
            <a:off x="10586666" y="2571529"/>
            <a:ext cx="257142" cy="257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512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804D98-EA73-4DD7-8DEB-934CFC9020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70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06CBF4-40BA-9D66-F122-7DA2FC88EBB7}"/>
              </a:ext>
            </a:extLst>
          </p:cNvPr>
          <p:cNvSpPr/>
          <p:nvPr/>
        </p:nvSpPr>
        <p:spPr bwMode="white">
          <a:xfrm>
            <a:off x="10567619" y="1028724"/>
            <a:ext cx="276190" cy="25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8AD384-44A3-C6F7-A368-A4EB1609EF5D}"/>
              </a:ext>
            </a:extLst>
          </p:cNvPr>
          <p:cNvSpPr/>
          <p:nvPr/>
        </p:nvSpPr>
        <p:spPr bwMode="white">
          <a:xfrm>
            <a:off x="10586666" y="2166165"/>
            <a:ext cx="247619" cy="26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6396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2A4A4C-1F8E-CF2C-920C-7CD2786604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9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D73E4A-7A6E-CD51-C04D-0D7A9AB959B6}"/>
              </a:ext>
            </a:extLst>
          </p:cNvPr>
          <p:cNvSpPr/>
          <p:nvPr/>
        </p:nvSpPr>
        <p:spPr bwMode="white">
          <a:xfrm>
            <a:off x="10577142" y="2183388"/>
            <a:ext cx="266666" cy="267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267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5674BA-5BD9-658F-CADE-470237E167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51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5D2347-0B82-4656-66AF-BAEE784B2EB1}"/>
              </a:ext>
            </a:extLst>
          </p:cNvPr>
          <p:cNvSpPr/>
          <p:nvPr/>
        </p:nvSpPr>
        <p:spPr bwMode="white">
          <a:xfrm>
            <a:off x="10139047" y="1085406"/>
            <a:ext cx="342857" cy="371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926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83F37C-6FD2-01C1-B0BF-D2B3860458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56444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A1FAAB-EAEC-0894-E340-5BB3C9BB6ED9}"/>
              </a:ext>
            </a:extLst>
          </p:cNvPr>
          <p:cNvSpPr/>
          <p:nvPr/>
        </p:nvSpPr>
        <p:spPr bwMode="white">
          <a:xfrm>
            <a:off x="8211998" y="3474648"/>
            <a:ext cx="256782" cy="2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475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905963-58BB-0597-28AF-AF7DFB46CA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268760"/>
            <a:ext cx="10800000" cy="2910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1720519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2024-08-29T14:17:58Z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