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4" r:id="rId4"/>
    <p:sldId id="355" r:id="rId5"/>
    <p:sldId id="356" r:id="rId6"/>
    <p:sldId id="358" r:id="rId7"/>
    <p:sldId id="360" r:id="rId8"/>
    <p:sldId id="361" r:id="rId9"/>
    <p:sldId id="324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1" r:id="rId19"/>
    <p:sldId id="340" r:id="rId20"/>
    <p:sldId id="339" r:id="rId21"/>
    <p:sldId id="337" r:id="rId22"/>
    <p:sldId id="336" r:id="rId23"/>
    <p:sldId id="335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6B9212-00E3-B021-DD91-512F7A871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101" y="3071762"/>
            <a:ext cx="5715798" cy="714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1F9AE-E885-B3AA-8A5A-9865F5D7D1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76" y="1196752"/>
            <a:ext cx="10800000" cy="3066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D583B-BB72-206F-11BE-3EAC2985D626}"/>
              </a:ext>
            </a:extLst>
          </p:cNvPr>
          <p:cNvSpPr/>
          <p:nvPr/>
        </p:nvSpPr>
        <p:spPr bwMode="white">
          <a:xfrm>
            <a:off x="1679661" y="3473084"/>
            <a:ext cx="1095238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C207F3-1B2D-3F16-9403-082C2C7E2921}"/>
              </a:ext>
            </a:extLst>
          </p:cNvPr>
          <p:cNvSpPr/>
          <p:nvPr/>
        </p:nvSpPr>
        <p:spPr bwMode="white">
          <a:xfrm>
            <a:off x="3679661" y="3473084"/>
            <a:ext cx="1095238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72642-8CC6-AC96-DFA9-2F9BDE0CFF12}"/>
              </a:ext>
            </a:extLst>
          </p:cNvPr>
          <p:cNvSpPr/>
          <p:nvPr/>
        </p:nvSpPr>
        <p:spPr bwMode="white">
          <a:xfrm>
            <a:off x="6079661" y="3473084"/>
            <a:ext cx="752380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480FA2-DEFA-218E-D05E-F45070B2F362}"/>
              </a:ext>
            </a:extLst>
          </p:cNvPr>
          <p:cNvSpPr/>
          <p:nvPr/>
        </p:nvSpPr>
        <p:spPr bwMode="white">
          <a:xfrm>
            <a:off x="8536804" y="3473084"/>
            <a:ext cx="1085714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52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30885-F12E-419A-E9B5-3F0841CF8F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829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6328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AD293-1B53-E7B8-2652-BF6D3A35E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54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B48B8-0078-A959-BF79-F8162B4021E8}"/>
              </a:ext>
            </a:extLst>
          </p:cNvPr>
          <p:cNvSpPr/>
          <p:nvPr/>
        </p:nvSpPr>
        <p:spPr bwMode="white">
          <a:xfrm>
            <a:off x="1834074" y="1828319"/>
            <a:ext cx="2066666" cy="43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3400FA-DA68-8F72-B90B-4E2BFE1CE378}"/>
              </a:ext>
            </a:extLst>
          </p:cNvPr>
          <p:cNvSpPr/>
          <p:nvPr/>
        </p:nvSpPr>
        <p:spPr bwMode="white">
          <a:xfrm>
            <a:off x="6816080" y="1628800"/>
            <a:ext cx="2275137" cy="67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4ACFD1-77DF-218F-8A69-019211709F0E}"/>
              </a:ext>
            </a:extLst>
          </p:cNvPr>
          <p:cNvSpPr/>
          <p:nvPr/>
        </p:nvSpPr>
        <p:spPr bwMode="white">
          <a:xfrm>
            <a:off x="1775520" y="2564904"/>
            <a:ext cx="2649030" cy="58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D5E0E1-CAD0-409C-75E9-C62FF66AB901}"/>
              </a:ext>
            </a:extLst>
          </p:cNvPr>
          <p:cNvSpPr/>
          <p:nvPr/>
        </p:nvSpPr>
        <p:spPr bwMode="white">
          <a:xfrm>
            <a:off x="6816080" y="2564904"/>
            <a:ext cx="2789421" cy="58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006967-86A5-CD68-35D1-20E17268A0A7}"/>
              </a:ext>
            </a:extLst>
          </p:cNvPr>
          <p:cNvSpPr/>
          <p:nvPr/>
        </p:nvSpPr>
        <p:spPr bwMode="white">
          <a:xfrm>
            <a:off x="1862646" y="3536527"/>
            <a:ext cx="2038095" cy="46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8113EB-CB71-D62F-8C54-B3E729577088}"/>
              </a:ext>
            </a:extLst>
          </p:cNvPr>
          <p:cNvSpPr/>
          <p:nvPr/>
        </p:nvSpPr>
        <p:spPr bwMode="white">
          <a:xfrm>
            <a:off x="7043598" y="3536527"/>
            <a:ext cx="2561904" cy="46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A5E06EA-D213-EEEB-7992-44083515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314214"/>
            <a:ext cx="3161060" cy="237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1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B7EC7-6042-60AD-E9D1-B4254ECD6C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9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4B8C2E0-ADF5-B313-3387-D89849B7F1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132856"/>
            <a:ext cx="6479637" cy="384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7345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CC3E0-87B4-E603-8C2E-83C282C261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0448B5-67BE-EA02-708A-D36EB918BA74}"/>
              </a:ext>
            </a:extLst>
          </p:cNvPr>
          <p:cNvSpPr/>
          <p:nvPr/>
        </p:nvSpPr>
        <p:spPr bwMode="white">
          <a:xfrm>
            <a:off x="1234285" y="2730080"/>
            <a:ext cx="666666" cy="37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DB2749-CFF6-AAF1-AB53-ADC835909B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102849"/>
            <a:ext cx="6115407" cy="362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373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14B4F-41D3-3673-C769-541EC701C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2C6C72-F6A3-BF1E-14C7-926A8D8F3910}"/>
              </a:ext>
            </a:extLst>
          </p:cNvPr>
          <p:cNvSpPr/>
          <p:nvPr/>
        </p:nvSpPr>
        <p:spPr bwMode="white">
          <a:xfrm>
            <a:off x="7881904" y="1829918"/>
            <a:ext cx="1057142" cy="46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EBEE7-A638-C354-DC16-8AE05AF7EF75}"/>
              </a:ext>
            </a:extLst>
          </p:cNvPr>
          <p:cNvSpPr/>
          <p:nvPr/>
        </p:nvSpPr>
        <p:spPr bwMode="white">
          <a:xfrm>
            <a:off x="8072380" y="2679163"/>
            <a:ext cx="1066666" cy="46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FF0F2C-0583-C3F4-F796-F6D8C689C465}"/>
              </a:ext>
            </a:extLst>
          </p:cNvPr>
          <p:cNvSpPr/>
          <p:nvPr/>
        </p:nvSpPr>
        <p:spPr bwMode="white">
          <a:xfrm>
            <a:off x="7758095" y="3537951"/>
            <a:ext cx="1047619" cy="46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3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79703-11C1-78D7-99BF-A63B8D58B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E2F19-9BAE-6F4F-40A6-B9133951F954}"/>
              </a:ext>
            </a:extLst>
          </p:cNvPr>
          <p:cNvSpPr/>
          <p:nvPr/>
        </p:nvSpPr>
        <p:spPr bwMode="white">
          <a:xfrm>
            <a:off x="8872380" y="1142684"/>
            <a:ext cx="419047" cy="4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788505-BB9E-E1A1-48C0-283B574078D6}"/>
              </a:ext>
            </a:extLst>
          </p:cNvPr>
          <p:cNvSpPr/>
          <p:nvPr/>
        </p:nvSpPr>
        <p:spPr bwMode="white">
          <a:xfrm>
            <a:off x="4139047" y="2058132"/>
            <a:ext cx="552380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DD894D-35E1-02B3-E817-EC1DE74DA7A9}"/>
              </a:ext>
            </a:extLst>
          </p:cNvPr>
          <p:cNvSpPr/>
          <p:nvPr/>
        </p:nvSpPr>
        <p:spPr bwMode="white">
          <a:xfrm>
            <a:off x="10196190" y="2906829"/>
            <a:ext cx="523809" cy="4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220DD4-FE33-4CD9-C6D7-C0748F755D94}"/>
              </a:ext>
            </a:extLst>
          </p:cNvPr>
          <p:cNvSpPr/>
          <p:nvPr/>
        </p:nvSpPr>
        <p:spPr bwMode="white">
          <a:xfrm>
            <a:off x="1481904" y="3831814"/>
            <a:ext cx="552380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9C2947-AAD1-1297-712C-28DBA8D2C7F1}"/>
              </a:ext>
            </a:extLst>
          </p:cNvPr>
          <p:cNvSpPr/>
          <p:nvPr/>
        </p:nvSpPr>
        <p:spPr bwMode="white">
          <a:xfrm>
            <a:off x="1996190" y="4737726"/>
            <a:ext cx="847619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31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CD67F-70DB-1A95-5F38-C62D685E9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491B10-06D6-E542-BFAE-55A0AC5D9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1916832"/>
            <a:ext cx="5448008" cy="351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5110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D7C3D-6C75-1981-FF24-F33F15A5E9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84538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6929F6-A3F3-DE1C-E712-30A2B253E02D}"/>
              </a:ext>
            </a:extLst>
          </p:cNvPr>
          <p:cNvSpPr/>
          <p:nvPr/>
        </p:nvSpPr>
        <p:spPr bwMode="white">
          <a:xfrm>
            <a:off x="6982283" y="1858206"/>
            <a:ext cx="253467" cy="36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54B78-93B1-3B4A-2DEA-D43817FA912B}"/>
              </a:ext>
            </a:extLst>
          </p:cNvPr>
          <p:cNvSpPr/>
          <p:nvPr/>
        </p:nvSpPr>
        <p:spPr bwMode="white">
          <a:xfrm>
            <a:off x="6982283" y="2544173"/>
            <a:ext cx="260922" cy="3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2F4E59-F9EC-66E2-6055-4E237A349FDA}"/>
              </a:ext>
            </a:extLst>
          </p:cNvPr>
          <p:cNvSpPr/>
          <p:nvPr/>
        </p:nvSpPr>
        <p:spPr bwMode="white">
          <a:xfrm>
            <a:off x="6952464" y="3267421"/>
            <a:ext cx="342927" cy="32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E9494-70A1-377E-CA44-6231C355EDE5}"/>
              </a:ext>
            </a:extLst>
          </p:cNvPr>
          <p:cNvSpPr/>
          <p:nvPr/>
        </p:nvSpPr>
        <p:spPr bwMode="white">
          <a:xfrm>
            <a:off x="6982283" y="3931019"/>
            <a:ext cx="260922" cy="3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C9ABDD-6F5C-E384-74E7-34BB9FCEF911}"/>
              </a:ext>
            </a:extLst>
          </p:cNvPr>
          <p:cNvSpPr/>
          <p:nvPr/>
        </p:nvSpPr>
        <p:spPr bwMode="white">
          <a:xfrm>
            <a:off x="6952464" y="4654267"/>
            <a:ext cx="342927" cy="32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6D7084-2AD9-F2CF-9566-24B50C33379B}"/>
              </a:ext>
            </a:extLst>
          </p:cNvPr>
          <p:cNvSpPr/>
          <p:nvPr/>
        </p:nvSpPr>
        <p:spPr bwMode="white">
          <a:xfrm>
            <a:off x="6982283" y="5317865"/>
            <a:ext cx="260922" cy="37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F4C429-5870-FB10-75FE-ECB64D77742F}"/>
              </a:ext>
            </a:extLst>
          </p:cNvPr>
          <p:cNvSpPr/>
          <p:nvPr/>
        </p:nvSpPr>
        <p:spPr bwMode="white">
          <a:xfrm>
            <a:off x="6952464" y="6033657"/>
            <a:ext cx="342927" cy="32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17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491B1-2AD0-65A1-E75D-29EC067DB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E180C-12CD-7780-497F-F2CDEE4D6590}"/>
              </a:ext>
            </a:extLst>
          </p:cNvPr>
          <p:cNvSpPr/>
          <p:nvPr/>
        </p:nvSpPr>
        <p:spPr bwMode="white">
          <a:xfrm>
            <a:off x="7967619" y="1018587"/>
            <a:ext cx="2076190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ABEB1C-E7A5-ADCE-9DBE-C01A2A5B0740}"/>
              </a:ext>
            </a:extLst>
          </p:cNvPr>
          <p:cNvSpPr/>
          <p:nvPr/>
        </p:nvSpPr>
        <p:spPr bwMode="white">
          <a:xfrm>
            <a:off x="9720000" y="1895293"/>
            <a:ext cx="101904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47EC33-6800-6E14-02CA-B87BD7C987EA}"/>
              </a:ext>
            </a:extLst>
          </p:cNvPr>
          <p:cNvSpPr/>
          <p:nvPr/>
        </p:nvSpPr>
        <p:spPr bwMode="white">
          <a:xfrm>
            <a:off x="10777142" y="1942940"/>
            <a:ext cx="485714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61694-B120-7D40-A2D8-3AAF5A8D91B0}"/>
              </a:ext>
            </a:extLst>
          </p:cNvPr>
          <p:cNvSpPr/>
          <p:nvPr/>
        </p:nvSpPr>
        <p:spPr bwMode="white">
          <a:xfrm>
            <a:off x="681904" y="2781528"/>
            <a:ext cx="1628571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C38915-6C39-3C1B-6840-E50852C52636}"/>
              </a:ext>
            </a:extLst>
          </p:cNvPr>
          <p:cNvSpPr/>
          <p:nvPr/>
        </p:nvSpPr>
        <p:spPr bwMode="white">
          <a:xfrm>
            <a:off x="5186666" y="3677293"/>
            <a:ext cx="1628571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54BA81-A6DC-573D-6B1C-F9FB7179BACA}"/>
              </a:ext>
            </a:extLst>
          </p:cNvPr>
          <p:cNvSpPr/>
          <p:nvPr/>
        </p:nvSpPr>
        <p:spPr bwMode="white">
          <a:xfrm>
            <a:off x="6881904" y="3686822"/>
            <a:ext cx="485714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A83D8E-C585-7682-EF4C-C7EFF23B2966}"/>
              </a:ext>
            </a:extLst>
          </p:cNvPr>
          <p:cNvSpPr/>
          <p:nvPr/>
        </p:nvSpPr>
        <p:spPr bwMode="white">
          <a:xfrm>
            <a:off x="8472380" y="3686822"/>
            <a:ext cx="214285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89A2F2-6E44-6301-2C43-5795F19388B0}"/>
              </a:ext>
            </a:extLst>
          </p:cNvPr>
          <p:cNvSpPr/>
          <p:nvPr/>
        </p:nvSpPr>
        <p:spPr bwMode="white">
          <a:xfrm>
            <a:off x="1291428" y="4573057"/>
            <a:ext cx="2104761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A42EA-3826-1A87-917B-B4EDCD98F1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8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9267B0-9A55-F147-A19A-8C5AD6BB24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429000"/>
            <a:ext cx="6312104" cy="338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8292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E5B72-93EA-B5D6-7739-DA96B3630C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908205-B0A4-B9C2-9FFF-3CA149092A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852936"/>
            <a:ext cx="6695805" cy="330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3169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7E958-5D25-A8F8-BAE6-931FFFF0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4E30D-6C00-010A-322F-08CED5AB2AFF}"/>
              </a:ext>
            </a:extLst>
          </p:cNvPr>
          <p:cNvSpPr/>
          <p:nvPr/>
        </p:nvSpPr>
        <p:spPr bwMode="white">
          <a:xfrm>
            <a:off x="1777142" y="942618"/>
            <a:ext cx="2580952" cy="46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DCA325-742A-4FB6-36B2-3CBE7154B138}"/>
              </a:ext>
            </a:extLst>
          </p:cNvPr>
          <p:cNvSpPr/>
          <p:nvPr/>
        </p:nvSpPr>
        <p:spPr bwMode="white">
          <a:xfrm>
            <a:off x="1777142" y="1897782"/>
            <a:ext cx="2066666" cy="46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009156-C65C-D6A1-96A4-EE31BC8721EE}"/>
              </a:ext>
            </a:extLst>
          </p:cNvPr>
          <p:cNvSpPr/>
          <p:nvPr/>
        </p:nvSpPr>
        <p:spPr bwMode="white">
          <a:xfrm>
            <a:off x="1767619" y="2843394"/>
            <a:ext cx="7104761" cy="47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2E9443-ABCB-3679-E570-0123FE289C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426043"/>
            <a:ext cx="6695805" cy="330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956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56C10-38B2-D440-A666-57931CBD3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70" y="1069980"/>
            <a:ext cx="10800000" cy="2872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90EA99-9A37-E493-10DE-C4A49CAA1667}"/>
              </a:ext>
            </a:extLst>
          </p:cNvPr>
          <p:cNvSpPr/>
          <p:nvPr/>
        </p:nvSpPr>
        <p:spPr bwMode="white">
          <a:xfrm>
            <a:off x="1919536" y="1394477"/>
            <a:ext cx="2057142" cy="47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0FA43E-D74B-1F68-EFCF-B8BE60273C22}"/>
              </a:ext>
            </a:extLst>
          </p:cNvPr>
          <p:cNvSpPr/>
          <p:nvPr/>
        </p:nvSpPr>
        <p:spPr bwMode="white">
          <a:xfrm>
            <a:off x="1919536" y="2348880"/>
            <a:ext cx="2028571" cy="47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51B87-728F-0470-A92E-867DC3C6B37B}"/>
              </a:ext>
            </a:extLst>
          </p:cNvPr>
          <p:cNvSpPr/>
          <p:nvPr/>
        </p:nvSpPr>
        <p:spPr bwMode="white">
          <a:xfrm>
            <a:off x="1919536" y="3312827"/>
            <a:ext cx="2019047" cy="48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32A2C4-EDD9-D07D-A924-379D386B0C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460" y="1095481"/>
            <a:ext cx="6695805" cy="330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530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8B9A4-5A73-8A8C-CF2E-D2EB7C4C8C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304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50196-657B-2856-0E81-494E0D0E3970}"/>
              </a:ext>
            </a:extLst>
          </p:cNvPr>
          <p:cNvSpPr/>
          <p:nvPr/>
        </p:nvSpPr>
        <p:spPr bwMode="white">
          <a:xfrm>
            <a:off x="1805503" y="1340957"/>
            <a:ext cx="2085714" cy="6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180D52-1B6D-E4C3-43B0-34366F101B6F}"/>
              </a:ext>
            </a:extLst>
          </p:cNvPr>
          <p:cNvSpPr/>
          <p:nvPr/>
        </p:nvSpPr>
        <p:spPr bwMode="white">
          <a:xfrm>
            <a:off x="1824550" y="2412773"/>
            <a:ext cx="2580952" cy="48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CC73FF-95CC-83F4-F378-D81EE60452F8}"/>
              </a:ext>
            </a:extLst>
          </p:cNvPr>
          <p:cNvSpPr/>
          <p:nvPr/>
        </p:nvSpPr>
        <p:spPr bwMode="white">
          <a:xfrm>
            <a:off x="1824550" y="3385951"/>
            <a:ext cx="1533333" cy="4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9A2A34-DA4F-49D5-8A0C-0A4BD902B6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08" y="1133805"/>
            <a:ext cx="6695805" cy="330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9EA6F59-A115-C2BA-C66D-630E30235A8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93096"/>
            <a:ext cx="10800000" cy="184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CD1415-AE83-A31C-8231-0E936297F7B1}"/>
              </a:ext>
            </a:extLst>
          </p:cNvPr>
          <p:cNvSpPr/>
          <p:nvPr/>
        </p:nvSpPr>
        <p:spPr bwMode="white">
          <a:xfrm>
            <a:off x="1805503" y="4455023"/>
            <a:ext cx="1009523" cy="47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1D6146-F1BE-7D9F-FEFB-B70CF78CEE6A}"/>
              </a:ext>
            </a:extLst>
          </p:cNvPr>
          <p:cNvSpPr/>
          <p:nvPr/>
        </p:nvSpPr>
        <p:spPr bwMode="white">
          <a:xfrm>
            <a:off x="1872169" y="5426588"/>
            <a:ext cx="2028571" cy="4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9D222-5544-A104-9893-43581202E4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2126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0354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99D71-831F-179A-B983-2DF5B02317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438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161243-ACD0-34B5-8C60-A4432354D6F4}"/>
              </a:ext>
            </a:extLst>
          </p:cNvPr>
          <p:cNvSpPr/>
          <p:nvPr/>
        </p:nvSpPr>
        <p:spPr bwMode="white">
          <a:xfrm>
            <a:off x="3991238" y="1418492"/>
            <a:ext cx="1752380" cy="67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159DA8-3457-F3E0-0DBE-CE0A708B958B}"/>
              </a:ext>
            </a:extLst>
          </p:cNvPr>
          <p:cNvSpPr/>
          <p:nvPr/>
        </p:nvSpPr>
        <p:spPr bwMode="white">
          <a:xfrm>
            <a:off x="6456040" y="2088081"/>
            <a:ext cx="1813201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47D8FC-09F8-C796-C30F-0F244DCEBD12}"/>
              </a:ext>
            </a:extLst>
          </p:cNvPr>
          <p:cNvSpPr/>
          <p:nvPr/>
        </p:nvSpPr>
        <p:spPr bwMode="white">
          <a:xfrm>
            <a:off x="1448380" y="2420889"/>
            <a:ext cx="1723810" cy="6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9CD6A4-8989-A92F-D934-B4E84CC97611}"/>
              </a:ext>
            </a:extLst>
          </p:cNvPr>
          <p:cNvSpPr/>
          <p:nvPr/>
        </p:nvSpPr>
        <p:spPr bwMode="white">
          <a:xfrm>
            <a:off x="3381714" y="2559496"/>
            <a:ext cx="2285714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647AC4-B951-E477-CF94-77F69F178383}"/>
              </a:ext>
            </a:extLst>
          </p:cNvPr>
          <p:cNvSpPr/>
          <p:nvPr/>
        </p:nvSpPr>
        <p:spPr bwMode="white">
          <a:xfrm>
            <a:off x="9124571" y="2499836"/>
            <a:ext cx="1867973" cy="54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CB9A8A4-BF99-81C4-DC81-3CBD1E3831D5}"/>
              </a:ext>
            </a:extLst>
          </p:cNvPr>
          <p:cNvSpPr/>
          <p:nvPr/>
        </p:nvSpPr>
        <p:spPr bwMode="white">
          <a:xfrm>
            <a:off x="5924571" y="3026783"/>
            <a:ext cx="2304761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D043528-EA7C-FD11-6857-39CD1E1F3F10}"/>
              </a:ext>
            </a:extLst>
          </p:cNvPr>
          <p:cNvSpPr/>
          <p:nvPr/>
        </p:nvSpPr>
        <p:spPr bwMode="white">
          <a:xfrm>
            <a:off x="848380" y="3503606"/>
            <a:ext cx="1495238" cy="4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63EE7BB-810E-4254-36D4-5B4A2A6DCA95}"/>
              </a:ext>
            </a:extLst>
          </p:cNvPr>
          <p:cNvSpPr/>
          <p:nvPr/>
        </p:nvSpPr>
        <p:spPr bwMode="white">
          <a:xfrm>
            <a:off x="3381714" y="3522679"/>
            <a:ext cx="2361904" cy="4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1F7EA84-DBA2-830E-3B22-496AE8B2A4ED}"/>
              </a:ext>
            </a:extLst>
          </p:cNvPr>
          <p:cNvSpPr/>
          <p:nvPr/>
        </p:nvSpPr>
        <p:spPr bwMode="white">
          <a:xfrm>
            <a:off x="8429332" y="3463172"/>
            <a:ext cx="1580953" cy="54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BE25931-D7C9-605C-F6A4-7CD319CEF4AD}"/>
              </a:ext>
            </a:extLst>
          </p:cNvPr>
          <p:cNvSpPr/>
          <p:nvPr/>
        </p:nvSpPr>
        <p:spPr bwMode="white">
          <a:xfrm>
            <a:off x="5962666" y="3980429"/>
            <a:ext cx="980952" cy="4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FC42C99-CCD5-3186-65A8-004C030D0D7D}"/>
              </a:ext>
            </a:extLst>
          </p:cNvPr>
          <p:cNvSpPr/>
          <p:nvPr/>
        </p:nvSpPr>
        <p:spPr bwMode="white">
          <a:xfrm>
            <a:off x="3419809" y="4466789"/>
            <a:ext cx="990476" cy="4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38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4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B99DB-38B5-C45F-6519-93EEC82AF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77003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416E1-56C3-F7E6-4AD1-94DC3B884372}"/>
              </a:ext>
            </a:extLst>
          </p:cNvPr>
          <p:cNvSpPr/>
          <p:nvPr/>
        </p:nvSpPr>
        <p:spPr bwMode="white">
          <a:xfrm>
            <a:off x="1185728" y="2181462"/>
            <a:ext cx="774110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4C3AF-553A-9591-F3D8-4FF0F32222A9}"/>
              </a:ext>
            </a:extLst>
          </p:cNvPr>
          <p:cNvSpPr/>
          <p:nvPr/>
        </p:nvSpPr>
        <p:spPr bwMode="white">
          <a:xfrm>
            <a:off x="3216072" y="2181462"/>
            <a:ext cx="1223744" cy="31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FA7499-2A02-0C2F-51B1-BF0F611E2178}"/>
              </a:ext>
            </a:extLst>
          </p:cNvPr>
          <p:cNvSpPr/>
          <p:nvPr/>
        </p:nvSpPr>
        <p:spPr bwMode="white">
          <a:xfrm>
            <a:off x="2740740" y="2874212"/>
            <a:ext cx="380264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52504E-BE85-805C-DB6D-435AAA233E37}"/>
              </a:ext>
            </a:extLst>
          </p:cNvPr>
          <p:cNvSpPr/>
          <p:nvPr/>
        </p:nvSpPr>
        <p:spPr bwMode="white">
          <a:xfrm>
            <a:off x="7786042" y="4578920"/>
            <a:ext cx="387055" cy="33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119763-D723-EADC-4FD3-36557C724515}"/>
              </a:ext>
            </a:extLst>
          </p:cNvPr>
          <p:cNvSpPr/>
          <p:nvPr/>
        </p:nvSpPr>
        <p:spPr bwMode="white">
          <a:xfrm>
            <a:off x="6360048" y="5271670"/>
            <a:ext cx="380264" cy="29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118E22-44C4-6F90-288F-D08CE0E03171}"/>
              </a:ext>
            </a:extLst>
          </p:cNvPr>
          <p:cNvSpPr/>
          <p:nvPr/>
        </p:nvSpPr>
        <p:spPr bwMode="white">
          <a:xfrm>
            <a:off x="6821799" y="5258087"/>
            <a:ext cx="380264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25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44FF8-B521-7248-735C-2CF70E706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0687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20145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D9832-D841-68A8-6A96-3E3FEAE07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97C8F-7537-C19D-FA70-A1EE53E1D5AD}"/>
              </a:ext>
            </a:extLst>
          </p:cNvPr>
          <p:cNvSpPr/>
          <p:nvPr/>
        </p:nvSpPr>
        <p:spPr bwMode="white">
          <a:xfrm>
            <a:off x="5424761" y="1629005"/>
            <a:ext cx="447619" cy="4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093045-9282-B310-A409-D26E71A16DD4}"/>
              </a:ext>
            </a:extLst>
          </p:cNvPr>
          <p:cNvSpPr/>
          <p:nvPr/>
        </p:nvSpPr>
        <p:spPr bwMode="white">
          <a:xfrm>
            <a:off x="8005714" y="2077187"/>
            <a:ext cx="419047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363988-496F-5CB7-A0D0-051E2D177C38}"/>
              </a:ext>
            </a:extLst>
          </p:cNvPr>
          <p:cNvSpPr/>
          <p:nvPr/>
        </p:nvSpPr>
        <p:spPr bwMode="white">
          <a:xfrm>
            <a:off x="3453333" y="2420889"/>
            <a:ext cx="1619047" cy="5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3047CE-360D-754A-51AD-812CBCE81229}"/>
              </a:ext>
            </a:extLst>
          </p:cNvPr>
          <p:cNvSpPr/>
          <p:nvPr/>
        </p:nvSpPr>
        <p:spPr bwMode="white">
          <a:xfrm>
            <a:off x="10720000" y="2573048"/>
            <a:ext cx="514285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F122C5-5678-0DEF-45EA-D09DC99F3EC5}"/>
              </a:ext>
            </a:extLst>
          </p:cNvPr>
          <p:cNvSpPr/>
          <p:nvPr/>
        </p:nvSpPr>
        <p:spPr bwMode="white">
          <a:xfrm>
            <a:off x="6062857" y="2992623"/>
            <a:ext cx="1942857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2CA22C-F049-42F1-3A45-5791D0A14591}"/>
              </a:ext>
            </a:extLst>
          </p:cNvPr>
          <p:cNvSpPr/>
          <p:nvPr/>
        </p:nvSpPr>
        <p:spPr bwMode="white">
          <a:xfrm>
            <a:off x="5367619" y="3478948"/>
            <a:ext cx="514285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9D1C9D-8870-E59A-D762-AD3DE503D4EC}"/>
              </a:ext>
            </a:extLst>
          </p:cNvPr>
          <p:cNvSpPr/>
          <p:nvPr/>
        </p:nvSpPr>
        <p:spPr bwMode="white">
          <a:xfrm>
            <a:off x="8643809" y="3440805"/>
            <a:ext cx="1542857" cy="4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680B4C-C03F-E9C2-0EB7-2C910DA40B22}"/>
              </a:ext>
            </a:extLst>
          </p:cNvPr>
          <p:cNvSpPr/>
          <p:nvPr/>
        </p:nvSpPr>
        <p:spPr bwMode="white">
          <a:xfrm>
            <a:off x="7824193" y="3879451"/>
            <a:ext cx="638664" cy="4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F63297-9BCA-8594-D61A-4A750222E332}"/>
              </a:ext>
            </a:extLst>
          </p:cNvPr>
          <p:cNvSpPr/>
          <p:nvPr/>
        </p:nvSpPr>
        <p:spPr bwMode="white">
          <a:xfrm>
            <a:off x="3453333" y="4337169"/>
            <a:ext cx="1552380" cy="4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F4ED67-6030-23A2-3F1D-C1604DCC8092}"/>
              </a:ext>
            </a:extLst>
          </p:cNvPr>
          <p:cNvSpPr/>
          <p:nvPr/>
        </p:nvSpPr>
        <p:spPr bwMode="white">
          <a:xfrm>
            <a:off x="6043809" y="4794887"/>
            <a:ext cx="1609523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8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0BAC6-19FC-5851-3125-DD9788025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86C12C-A5F3-8BD3-6FFA-B9ECC022F31E}"/>
              </a:ext>
            </a:extLst>
          </p:cNvPr>
          <p:cNvSpPr/>
          <p:nvPr/>
        </p:nvSpPr>
        <p:spPr bwMode="white">
          <a:xfrm>
            <a:off x="4710476" y="3895596"/>
            <a:ext cx="523809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7B4188-D2B8-236A-73A1-5BE74C8D8C44}"/>
              </a:ext>
            </a:extLst>
          </p:cNvPr>
          <p:cNvSpPr/>
          <p:nvPr/>
        </p:nvSpPr>
        <p:spPr bwMode="white">
          <a:xfrm>
            <a:off x="5386666" y="3876543"/>
            <a:ext cx="428571" cy="4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8ABA12-E6A2-77B6-F254-5CD7A6406CF9}"/>
              </a:ext>
            </a:extLst>
          </p:cNvPr>
          <p:cNvSpPr/>
          <p:nvPr/>
        </p:nvSpPr>
        <p:spPr bwMode="white">
          <a:xfrm>
            <a:off x="10120000" y="3847963"/>
            <a:ext cx="1066666" cy="4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772A82-BCA7-94C0-0C72-9C7F016E7D4D}"/>
              </a:ext>
            </a:extLst>
          </p:cNvPr>
          <p:cNvSpPr/>
          <p:nvPr/>
        </p:nvSpPr>
        <p:spPr bwMode="white">
          <a:xfrm>
            <a:off x="3481904" y="4762526"/>
            <a:ext cx="485714" cy="4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DB549D-B867-CFFC-972F-47566E206E37}"/>
              </a:ext>
            </a:extLst>
          </p:cNvPr>
          <p:cNvSpPr/>
          <p:nvPr/>
        </p:nvSpPr>
        <p:spPr bwMode="white">
          <a:xfrm>
            <a:off x="8700952" y="4819686"/>
            <a:ext cx="419047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E5B19C-2A62-B133-25F9-1926233607C2}"/>
              </a:ext>
            </a:extLst>
          </p:cNvPr>
          <p:cNvSpPr/>
          <p:nvPr/>
        </p:nvSpPr>
        <p:spPr bwMode="white">
          <a:xfrm>
            <a:off x="9300952" y="4772053"/>
            <a:ext cx="495238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7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708F1-B832-12BC-1E51-EE15995D1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04664"/>
            <a:ext cx="10800000" cy="516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C8729-0B9E-3888-DF3D-05230084FB62}"/>
              </a:ext>
            </a:extLst>
          </p:cNvPr>
          <p:cNvSpPr/>
          <p:nvPr/>
        </p:nvSpPr>
        <p:spPr bwMode="white">
          <a:xfrm>
            <a:off x="2555566" y="1986010"/>
            <a:ext cx="485714" cy="35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47DD47-6F37-E4EE-952C-900797B22CD6}"/>
              </a:ext>
            </a:extLst>
          </p:cNvPr>
          <p:cNvSpPr/>
          <p:nvPr/>
        </p:nvSpPr>
        <p:spPr bwMode="white">
          <a:xfrm>
            <a:off x="6984137" y="1928853"/>
            <a:ext cx="990476" cy="4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BCF40-6261-2521-AF9F-72AD52A0BFAB}"/>
              </a:ext>
            </a:extLst>
          </p:cNvPr>
          <p:cNvSpPr/>
          <p:nvPr/>
        </p:nvSpPr>
        <p:spPr bwMode="white">
          <a:xfrm>
            <a:off x="2536518" y="2919576"/>
            <a:ext cx="523809" cy="4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5FD1D3-C8DA-DC13-2375-C60CD982A7C9}"/>
              </a:ext>
            </a:extLst>
          </p:cNvPr>
          <p:cNvSpPr/>
          <p:nvPr/>
        </p:nvSpPr>
        <p:spPr bwMode="white">
          <a:xfrm>
            <a:off x="6993661" y="2919576"/>
            <a:ext cx="980952" cy="4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97A5E6-4CD3-DD86-6EFF-E561A3C3DCFE}"/>
              </a:ext>
            </a:extLst>
          </p:cNvPr>
          <p:cNvSpPr/>
          <p:nvPr/>
        </p:nvSpPr>
        <p:spPr bwMode="white">
          <a:xfrm>
            <a:off x="2326995" y="3929352"/>
            <a:ext cx="990476" cy="4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D24EC5-555D-1687-B58A-1BC9F96F4B19}"/>
              </a:ext>
            </a:extLst>
          </p:cNvPr>
          <p:cNvSpPr/>
          <p:nvPr/>
        </p:nvSpPr>
        <p:spPr bwMode="white">
          <a:xfrm>
            <a:off x="7260328" y="3938878"/>
            <a:ext cx="428571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4F8E72-68C6-0C3C-5112-D93A7F1938A6}"/>
              </a:ext>
            </a:extLst>
          </p:cNvPr>
          <p:cNvSpPr/>
          <p:nvPr/>
        </p:nvSpPr>
        <p:spPr bwMode="white">
          <a:xfrm>
            <a:off x="2336518" y="4901023"/>
            <a:ext cx="971428" cy="4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B83219-6A2C-1168-F281-5D3C219B6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376" y="4585006"/>
            <a:ext cx="4176464" cy="224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630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F62CE-4A00-31C0-D68F-E8E6F71A0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89583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647FB-875C-3B76-6159-3C66E0242F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68097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D2186-8926-D4A2-3E34-21D411041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3407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76B0C-DD7B-C532-CD3C-7E8E3612CE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DFCEE-3B71-1CB9-8B8C-45D6A57DD4DC}"/>
              </a:ext>
            </a:extLst>
          </p:cNvPr>
          <p:cNvSpPr/>
          <p:nvPr/>
        </p:nvSpPr>
        <p:spPr bwMode="white">
          <a:xfrm>
            <a:off x="2495601" y="2060849"/>
            <a:ext cx="1062494" cy="57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7A19D9-105A-1107-13A6-8AF825E981A2}"/>
              </a:ext>
            </a:extLst>
          </p:cNvPr>
          <p:cNvSpPr/>
          <p:nvPr/>
        </p:nvSpPr>
        <p:spPr bwMode="white">
          <a:xfrm>
            <a:off x="6662857" y="2165028"/>
            <a:ext cx="971428" cy="47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2FB33B-8905-6E8E-2CCD-8FF6A1775D83}"/>
              </a:ext>
            </a:extLst>
          </p:cNvPr>
          <p:cNvSpPr/>
          <p:nvPr/>
        </p:nvSpPr>
        <p:spPr bwMode="white">
          <a:xfrm>
            <a:off x="2424761" y="2977670"/>
            <a:ext cx="1019047" cy="61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074450-14B5-6075-318A-1D2F9ECD1979}"/>
              </a:ext>
            </a:extLst>
          </p:cNvPr>
          <p:cNvSpPr/>
          <p:nvPr/>
        </p:nvSpPr>
        <p:spPr bwMode="white">
          <a:xfrm>
            <a:off x="6681904" y="3177351"/>
            <a:ext cx="1019047" cy="42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FCE369-E92A-EB80-4902-241D7169C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0" y="3822267"/>
            <a:ext cx="5040560" cy="270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722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50F27-390B-753C-FAAE-D90585C39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7F0B5E-AFA0-8FA6-CC96-49EC39FD4297}"/>
              </a:ext>
            </a:extLst>
          </p:cNvPr>
          <p:cNvSpPr/>
          <p:nvPr/>
        </p:nvSpPr>
        <p:spPr bwMode="white">
          <a:xfrm>
            <a:off x="6967619" y="1143147"/>
            <a:ext cx="2800789" cy="48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F7D603-2500-4EEA-86AA-FCA376B9896F}"/>
              </a:ext>
            </a:extLst>
          </p:cNvPr>
          <p:cNvSpPr/>
          <p:nvPr/>
        </p:nvSpPr>
        <p:spPr bwMode="white">
          <a:xfrm>
            <a:off x="7005714" y="2136344"/>
            <a:ext cx="2123809" cy="48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FF4427-6A96-C23E-9A3D-E63E79F9BF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852936"/>
            <a:ext cx="10800000" cy="9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E24BDD-0255-F5FF-48D4-6D1017DD159E}"/>
              </a:ext>
            </a:extLst>
          </p:cNvPr>
          <p:cNvSpPr/>
          <p:nvPr/>
        </p:nvSpPr>
        <p:spPr bwMode="white">
          <a:xfrm>
            <a:off x="6363678" y="2996577"/>
            <a:ext cx="2542857" cy="48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34C8EFC-8A3B-A122-ADA1-01636ABD8E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816690"/>
            <a:ext cx="5112568" cy="274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985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57BBB-0FD9-2296-0393-F299EDB43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DF372A2-E189-1AA1-4BB8-7CB6BA7BCB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564904"/>
            <a:ext cx="6600136" cy="356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2561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1CC8B-EB42-F728-7390-07EA2577A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BE8424-7C8F-7FDA-F4DD-EB7A9E4BB56F}"/>
              </a:ext>
            </a:extLst>
          </p:cNvPr>
          <p:cNvSpPr/>
          <p:nvPr/>
        </p:nvSpPr>
        <p:spPr bwMode="white">
          <a:xfrm>
            <a:off x="2293082" y="2056647"/>
            <a:ext cx="1019047" cy="4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EF366-BB22-852A-F074-A5A98C52569F}"/>
              </a:ext>
            </a:extLst>
          </p:cNvPr>
          <p:cNvSpPr/>
          <p:nvPr/>
        </p:nvSpPr>
        <p:spPr bwMode="white">
          <a:xfrm>
            <a:off x="6750225" y="2085261"/>
            <a:ext cx="438095" cy="4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5FF5D0-4B9A-0FB4-6CA8-1B29FE642577}"/>
              </a:ext>
            </a:extLst>
          </p:cNvPr>
          <p:cNvSpPr/>
          <p:nvPr/>
        </p:nvSpPr>
        <p:spPr bwMode="white">
          <a:xfrm>
            <a:off x="2454987" y="3115379"/>
            <a:ext cx="533333" cy="45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207E6E-02B6-C8D1-BD33-D48D73356C3C}"/>
              </a:ext>
            </a:extLst>
          </p:cNvPr>
          <p:cNvSpPr/>
          <p:nvPr/>
        </p:nvSpPr>
        <p:spPr bwMode="white">
          <a:xfrm>
            <a:off x="6759748" y="3172607"/>
            <a:ext cx="495238" cy="37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457793-CFFC-F425-A8BD-9E0CC65AC3A2}"/>
              </a:ext>
            </a:extLst>
          </p:cNvPr>
          <p:cNvSpPr/>
          <p:nvPr/>
        </p:nvSpPr>
        <p:spPr bwMode="white">
          <a:xfrm>
            <a:off x="2521653" y="4193186"/>
            <a:ext cx="438095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C7FE6A-C9C7-FAB0-AF70-5767D7FD6075}"/>
              </a:ext>
            </a:extLst>
          </p:cNvPr>
          <p:cNvSpPr/>
          <p:nvPr/>
        </p:nvSpPr>
        <p:spPr bwMode="white">
          <a:xfrm>
            <a:off x="6493082" y="4155034"/>
            <a:ext cx="1000000" cy="49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7D414B-85CF-A600-2DB0-8E7B9F136147}"/>
              </a:ext>
            </a:extLst>
          </p:cNvPr>
          <p:cNvSpPr/>
          <p:nvPr/>
        </p:nvSpPr>
        <p:spPr bwMode="white">
          <a:xfrm>
            <a:off x="2283558" y="5232842"/>
            <a:ext cx="1019047" cy="43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76EBE8-F3CF-E79E-46F7-BC4B62600077}"/>
              </a:ext>
            </a:extLst>
          </p:cNvPr>
          <p:cNvSpPr/>
          <p:nvPr/>
        </p:nvSpPr>
        <p:spPr bwMode="white">
          <a:xfrm>
            <a:off x="6607368" y="5213766"/>
            <a:ext cx="1009523" cy="4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6B961E-47A2-C93A-D968-F12B193348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78"/>
          <a:stretch/>
        </p:blipFill>
        <p:spPr>
          <a:xfrm>
            <a:off x="9366417" y="702446"/>
            <a:ext cx="2095883" cy="270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5E03C69F-7E5E-5C00-6D1A-71B51762B6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4"/>
          <a:stretch/>
        </p:blipFill>
        <p:spPr>
          <a:xfrm>
            <a:off x="9353394" y="3296815"/>
            <a:ext cx="2888901" cy="270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347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8C9D3-8932-3D4A-DC85-CFBE54250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00000" cy="51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D6BA3-0DF2-3271-8517-0E454C4AD7D1}"/>
              </a:ext>
            </a:extLst>
          </p:cNvPr>
          <p:cNvSpPr/>
          <p:nvPr/>
        </p:nvSpPr>
        <p:spPr bwMode="white">
          <a:xfrm>
            <a:off x="2427574" y="2195434"/>
            <a:ext cx="1038095" cy="4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774A76-7B3B-7FB5-8959-BED38A1CECB3}"/>
              </a:ext>
            </a:extLst>
          </p:cNvPr>
          <p:cNvSpPr/>
          <p:nvPr/>
        </p:nvSpPr>
        <p:spPr bwMode="white">
          <a:xfrm>
            <a:off x="6684717" y="2176358"/>
            <a:ext cx="952380" cy="4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E01324-5CAF-F3C9-EE1E-15F53689C63B}"/>
              </a:ext>
            </a:extLst>
          </p:cNvPr>
          <p:cNvSpPr/>
          <p:nvPr/>
        </p:nvSpPr>
        <p:spPr bwMode="white">
          <a:xfrm>
            <a:off x="2446622" y="3244636"/>
            <a:ext cx="990476" cy="46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A5BAEF-7CD8-48FA-9DC3-6A22B600C939}"/>
              </a:ext>
            </a:extLst>
          </p:cNvPr>
          <p:cNvSpPr/>
          <p:nvPr/>
        </p:nvSpPr>
        <p:spPr bwMode="white">
          <a:xfrm>
            <a:off x="6684715" y="3140968"/>
            <a:ext cx="1000000" cy="56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FBB1AE-6946-9C02-EF3B-2D2C60CA16B3}"/>
              </a:ext>
            </a:extLst>
          </p:cNvPr>
          <p:cNvSpPr/>
          <p:nvPr/>
        </p:nvSpPr>
        <p:spPr bwMode="white">
          <a:xfrm>
            <a:off x="2399003" y="4198858"/>
            <a:ext cx="999999" cy="52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93E2A0-196C-CEE4-FD12-AB9D2DC0ED60}"/>
              </a:ext>
            </a:extLst>
          </p:cNvPr>
          <p:cNvSpPr/>
          <p:nvPr/>
        </p:nvSpPr>
        <p:spPr bwMode="white">
          <a:xfrm>
            <a:off x="6684717" y="4274762"/>
            <a:ext cx="1000000" cy="48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CFB512-B8A7-61A4-B4DD-A68C5DEB95D4}"/>
              </a:ext>
            </a:extLst>
          </p:cNvPr>
          <p:cNvSpPr/>
          <p:nvPr/>
        </p:nvSpPr>
        <p:spPr bwMode="white">
          <a:xfrm>
            <a:off x="2207568" y="5157193"/>
            <a:ext cx="1239053" cy="65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FE8776-78F5-2FAD-4C7D-44119E193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78"/>
          <a:stretch/>
        </p:blipFill>
        <p:spPr>
          <a:xfrm>
            <a:off x="9424717" y="726796"/>
            <a:ext cx="2095883" cy="270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63BBE81B-A99A-0C54-C534-992A84A914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4"/>
          <a:stretch/>
        </p:blipFill>
        <p:spPr>
          <a:xfrm>
            <a:off x="9411694" y="3321165"/>
            <a:ext cx="2888901" cy="270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612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13580-A3CF-4052-A9EB-9FC1228828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2B28F8-067F-FD47-B743-0965C69A0A52}"/>
              </a:ext>
            </a:extLst>
          </p:cNvPr>
          <p:cNvSpPr/>
          <p:nvPr/>
        </p:nvSpPr>
        <p:spPr bwMode="white">
          <a:xfrm>
            <a:off x="2615238" y="4730166"/>
            <a:ext cx="742857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1ADD6-E736-8ABF-7461-BFBC474DD3FC}"/>
              </a:ext>
            </a:extLst>
          </p:cNvPr>
          <p:cNvSpPr/>
          <p:nvPr/>
        </p:nvSpPr>
        <p:spPr bwMode="white">
          <a:xfrm>
            <a:off x="6053333" y="4739707"/>
            <a:ext cx="714285" cy="37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3CB02-4F0F-FF2E-CE71-1BF6E708F3FC}"/>
              </a:ext>
            </a:extLst>
          </p:cNvPr>
          <p:cNvSpPr/>
          <p:nvPr/>
        </p:nvSpPr>
        <p:spPr bwMode="white">
          <a:xfrm>
            <a:off x="9177142" y="4739707"/>
            <a:ext cx="1104761" cy="37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