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313E8B7-0A34-6B6C-EF3A-60E587D7C3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724" y="1664468"/>
            <a:ext cx="11064552" cy="352906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4FF424-71C9-001C-5E13-429D0B4931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3783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675765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C0CE18-E0DC-C3DB-6126-F84ABC204F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44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28006E-6C05-3652-9480-2795FA251B0E}"/>
              </a:ext>
            </a:extLst>
          </p:cNvPr>
          <p:cNvSpPr/>
          <p:nvPr/>
        </p:nvSpPr>
        <p:spPr bwMode="white">
          <a:xfrm>
            <a:off x="10081904" y="1113811"/>
            <a:ext cx="409523" cy="371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EE82341-17A9-65D0-1274-AFBB24EB4A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1892798"/>
            <a:ext cx="4962430" cy="2886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525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F568FE-EBB3-9129-0DAA-CAA216581D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20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DD3B93-19A4-3126-05C4-53613F47559F}"/>
              </a:ext>
            </a:extLst>
          </p:cNvPr>
          <p:cNvSpPr/>
          <p:nvPr/>
        </p:nvSpPr>
        <p:spPr bwMode="white">
          <a:xfrm>
            <a:off x="10139047" y="1009074"/>
            <a:ext cx="323809" cy="371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2635B35-37C8-506F-B727-2745DABF33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284984"/>
            <a:ext cx="4962430" cy="2886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17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4279D6-8E42-39FF-9273-2147D662EF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9480456" cy="3067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FF80AD4-A29D-35B9-79A1-5A2868B2885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4" y="3764127"/>
            <a:ext cx="5983362" cy="3092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715110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0A7DFA-7E4D-8981-D2D4-31BBC9D3B8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45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55712C-D67C-ED43-7893-69ADC1BFAEB9}"/>
              </a:ext>
            </a:extLst>
          </p:cNvPr>
          <p:cNvSpPr/>
          <p:nvPr/>
        </p:nvSpPr>
        <p:spPr bwMode="white">
          <a:xfrm>
            <a:off x="10234285" y="1085931"/>
            <a:ext cx="419047" cy="372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6D247A1-AF10-78FB-E91C-009213C9E98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3273579"/>
            <a:ext cx="5983362" cy="3092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41809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12D74A-BF22-3E45-11CE-1ACF190758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4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22899B-43A2-D771-6849-2F9A1A7C0C08}"/>
              </a:ext>
            </a:extLst>
          </p:cNvPr>
          <p:cNvSpPr/>
          <p:nvPr/>
        </p:nvSpPr>
        <p:spPr bwMode="white">
          <a:xfrm>
            <a:off x="10272380" y="1829477"/>
            <a:ext cx="361904" cy="371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E00DE16-0F88-AD81-6401-EAA733FA01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120" y="2852936"/>
            <a:ext cx="4820693" cy="2491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53723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8E3208-3505-255D-821C-EB6E0FD0FD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14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930280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0D1941-7181-F60B-DE75-A87FF1EEBE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76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D1D6A2-1A35-055B-C970-396D740A0F49}"/>
              </a:ext>
            </a:extLst>
          </p:cNvPr>
          <p:cNvSpPr/>
          <p:nvPr/>
        </p:nvSpPr>
        <p:spPr bwMode="white">
          <a:xfrm>
            <a:off x="2643809" y="2475890"/>
            <a:ext cx="1495238" cy="485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514E9D-D214-C747-8A57-9AB828482F56}"/>
              </a:ext>
            </a:extLst>
          </p:cNvPr>
          <p:cNvSpPr/>
          <p:nvPr/>
        </p:nvSpPr>
        <p:spPr bwMode="white">
          <a:xfrm>
            <a:off x="6681904" y="2475890"/>
            <a:ext cx="1000000" cy="485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180B16-9C67-1C02-DBF6-4D3759F4206A}"/>
              </a:ext>
            </a:extLst>
          </p:cNvPr>
          <p:cNvSpPr/>
          <p:nvPr/>
        </p:nvSpPr>
        <p:spPr bwMode="white">
          <a:xfrm>
            <a:off x="2615238" y="3266496"/>
            <a:ext cx="990476" cy="485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E26577-A2E9-A2FA-328D-7FD0ABBD8287}"/>
              </a:ext>
            </a:extLst>
          </p:cNvPr>
          <p:cNvSpPr/>
          <p:nvPr/>
        </p:nvSpPr>
        <p:spPr bwMode="white">
          <a:xfrm>
            <a:off x="6720000" y="3266496"/>
            <a:ext cx="1485714" cy="485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BC4092A-712F-4A0D-252E-F276986673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0984" y="4293096"/>
            <a:ext cx="4475696" cy="215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265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E6F774-FE10-A8A5-92D2-5FE3A36978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73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4721CF-F824-3B78-9FF6-2560A14181E9}"/>
              </a:ext>
            </a:extLst>
          </p:cNvPr>
          <p:cNvSpPr/>
          <p:nvPr/>
        </p:nvSpPr>
        <p:spPr bwMode="white">
          <a:xfrm>
            <a:off x="2577143" y="2564904"/>
            <a:ext cx="1609524" cy="525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7AD159-B9C2-625A-6117-15C9955FDA44}"/>
              </a:ext>
            </a:extLst>
          </p:cNvPr>
          <p:cNvSpPr/>
          <p:nvPr/>
        </p:nvSpPr>
        <p:spPr bwMode="white">
          <a:xfrm>
            <a:off x="6662857" y="2593817"/>
            <a:ext cx="1514285" cy="496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26FC30-4836-F3DD-230F-A397D694BBA1}"/>
              </a:ext>
            </a:extLst>
          </p:cNvPr>
          <p:cNvSpPr/>
          <p:nvPr/>
        </p:nvSpPr>
        <p:spPr bwMode="white">
          <a:xfrm>
            <a:off x="2577142" y="3395594"/>
            <a:ext cx="1542857" cy="486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3BF9D8-7CC7-3638-91EB-4AC569EBD458}"/>
              </a:ext>
            </a:extLst>
          </p:cNvPr>
          <p:cNvSpPr/>
          <p:nvPr/>
        </p:nvSpPr>
        <p:spPr bwMode="white">
          <a:xfrm>
            <a:off x="6691428" y="3356992"/>
            <a:ext cx="1708828" cy="525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1D267DC-8C94-DEFE-FC92-5C11DA4D37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0984" y="4293096"/>
            <a:ext cx="4475696" cy="215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698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24B869-FE06-0C87-7019-00AEDC52B9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00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B8CE91-8077-93EA-624C-07383F5201AD}"/>
              </a:ext>
            </a:extLst>
          </p:cNvPr>
          <p:cNvSpPr/>
          <p:nvPr/>
        </p:nvSpPr>
        <p:spPr bwMode="white">
          <a:xfrm>
            <a:off x="7586666" y="923394"/>
            <a:ext cx="2247619" cy="486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91062D-8C1F-9D91-6C8D-6539AB44986D}"/>
              </a:ext>
            </a:extLst>
          </p:cNvPr>
          <p:cNvSpPr/>
          <p:nvPr/>
        </p:nvSpPr>
        <p:spPr bwMode="white">
          <a:xfrm>
            <a:off x="7043809" y="2516505"/>
            <a:ext cx="542857" cy="486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051407-1A1D-2D2A-1426-731A4F357543}"/>
              </a:ext>
            </a:extLst>
          </p:cNvPr>
          <p:cNvSpPr/>
          <p:nvPr/>
        </p:nvSpPr>
        <p:spPr bwMode="white">
          <a:xfrm>
            <a:off x="4643809" y="3317830"/>
            <a:ext cx="552380" cy="496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EE6BE86-6226-652D-18DF-549033EA3C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0984" y="4293096"/>
            <a:ext cx="4475696" cy="215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624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746D86-0427-9DEF-B41F-426A19735F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39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0E1F96-55A7-DE62-0B6E-9DCEFA238193}"/>
              </a:ext>
            </a:extLst>
          </p:cNvPr>
          <p:cNvSpPr/>
          <p:nvPr/>
        </p:nvSpPr>
        <p:spPr bwMode="white">
          <a:xfrm>
            <a:off x="5272380" y="2467622"/>
            <a:ext cx="380952" cy="257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8502E9-C9F2-242D-FB52-963AC04511F7}"/>
              </a:ext>
            </a:extLst>
          </p:cNvPr>
          <p:cNvSpPr/>
          <p:nvPr/>
        </p:nvSpPr>
        <p:spPr bwMode="white">
          <a:xfrm>
            <a:off x="9186666" y="2458089"/>
            <a:ext cx="409523" cy="26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B32CA0-B138-75E1-353A-324850AE4952}"/>
              </a:ext>
            </a:extLst>
          </p:cNvPr>
          <p:cNvSpPr/>
          <p:nvPr/>
        </p:nvSpPr>
        <p:spPr bwMode="white">
          <a:xfrm>
            <a:off x="2739047" y="2991920"/>
            <a:ext cx="742857" cy="276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55FF19F-306A-6DD0-BE6F-CAF005D97F80}"/>
              </a:ext>
            </a:extLst>
          </p:cNvPr>
          <p:cNvSpPr/>
          <p:nvPr/>
        </p:nvSpPr>
        <p:spPr bwMode="white">
          <a:xfrm>
            <a:off x="5120000" y="2991920"/>
            <a:ext cx="723809" cy="276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F651826-9CB7-D013-2BAE-D2131E822038}"/>
              </a:ext>
            </a:extLst>
          </p:cNvPr>
          <p:cNvSpPr/>
          <p:nvPr/>
        </p:nvSpPr>
        <p:spPr bwMode="white">
          <a:xfrm>
            <a:off x="8281904" y="3525751"/>
            <a:ext cx="352380" cy="257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D10BF70-33B8-FBC1-3679-9333BC1AC8C0}"/>
              </a:ext>
            </a:extLst>
          </p:cNvPr>
          <p:cNvSpPr/>
          <p:nvPr/>
        </p:nvSpPr>
        <p:spPr bwMode="white">
          <a:xfrm>
            <a:off x="5405714" y="4050049"/>
            <a:ext cx="333333" cy="295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EF218EC-F656-AF92-6678-1540686C8526}"/>
              </a:ext>
            </a:extLst>
          </p:cNvPr>
          <p:cNvSpPr/>
          <p:nvPr/>
        </p:nvSpPr>
        <p:spPr bwMode="white">
          <a:xfrm>
            <a:off x="6015238" y="4555281"/>
            <a:ext cx="723809" cy="343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DA07BDD-CC7C-C3FB-5206-667C6A5744C1}"/>
              </a:ext>
            </a:extLst>
          </p:cNvPr>
          <p:cNvSpPr/>
          <p:nvPr/>
        </p:nvSpPr>
        <p:spPr bwMode="white">
          <a:xfrm>
            <a:off x="8920000" y="4574347"/>
            <a:ext cx="733332" cy="295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0FD28D-33FF-280F-EA4E-C1FA577098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95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D8A223-D38E-DED3-54BE-2633B48644F7}"/>
              </a:ext>
            </a:extLst>
          </p:cNvPr>
          <p:cNvSpPr/>
          <p:nvPr/>
        </p:nvSpPr>
        <p:spPr bwMode="white">
          <a:xfrm>
            <a:off x="7843808" y="936037"/>
            <a:ext cx="2860703" cy="548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F46EA0-7940-C58B-8895-DFEAF97C4305}"/>
              </a:ext>
            </a:extLst>
          </p:cNvPr>
          <p:cNvSpPr/>
          <p:nvPr/>
        </p:nvSpPr>
        <p:spPr bwMode="white">
          <a:xfrm>
            <a:off x="1529523" y="1800814"/>
            <a:ext cx="514285" cy="486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0EA2D8-248C-444E-5CA3-59CC410AC2BB}"/>
              </a:ext>
            </a:extLst>
          </p:cNvPr>
          <p:cNvSpPr/>
          <p:nvPr/>
        </p:nvSpPr>
        <p:spPr bwMode="white">
          <a:xfrm>
            <a:off x="7891428" y="2659182"/>
            <a:ext cx="371427" cy="371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19A3DBC-AED8-1F7E-CA50-5529490E79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4320" y="4023031"/>
            <a:ext cx="4475696" cy="215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982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FF9969-22EE-171D-8503-5556CA076F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63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FD1845-48C2-FB7E-F505-74DFED2B3CA0}"/>
              </a:ext>
            </a:extLst>
          </p:cNvPr>
          <p:cNvSpPr/>
          <p:nvPr/>
        </p:nvSpPr>
        <p:spPr bwMode="white">
          <a:xfrm>
            <a:off x="9691428" y="1857081"/>
            <a:ext cx="352380" cy="381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05A97DD-7D1F-318B-2D02-CB43B952E3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4149080"/>
            <a:ext cx="4475696" cy="215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595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4F25F4-C9AD-B5CE-B59A-7EA6B0D291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42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B6C576-2377-1B37-CB51-E769E501FB42}"/>
              </a:ext>
            </a:extLst>
          </p:cNvPr>
          <p:cNvSpPr/>
          <p:nvPr/>
        </p:nvSpPr>
        <p:spPr bwMode="white">
          <a:xfrm>
            <a:off x="6758095" y="1095017"/>
            <a:ext cx="352380" cy="381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C75C43-E9FE-AC65-08CA-07CEBA2EF681}"/>
              </a:ext>
            </a:extLst>
          </p:cNvPr>
          <p:cNvSpPr/>
          <p:nvPr/>
        </p:nvSpPr>
        <p:spPr bwMode="white">
          <a:xfrm>
            <a:off x="2423593" y="2492896"/>
            <a:ext cx="2477360" cy="604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7FD258-DD07-1AAB-8828-0F3A2B33432A}"/>
              </a:ext>
            </a:extLst>
          </p:cNvPr>
          <p:cNvSpPr/>
          <p:nvPr/>
        </p:nvSpPr>
        <p:spPr bwMode="white">
          <a:xfrm>
            <a:off x="6888088" y="2502432"/>
            <a:ext cx="2527149" cy="604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BE3A5A1-8C68-DCC8-EE92-DA001CE560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3725031"/>
            <a:ext cx="4475696" cy="215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51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AB3EB5-6668-494E-A7D3-DE90213A03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94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ABB55C-72A3-0A99-D621-F8914DCEBB10}"/>
              </a:ext>
            </a:extLst>
          </p:cNvPr>
          <p:cNvSpPr/>
          <p:nvPr/>
        </p:nvSpPr>
        <p:spPr bwMode="white">
          <a:xfrm>
            <a:off x="7015238" y="1428845"/>
            <a:ext cx="685714" cy="333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5746E1-4C18-788A-C2C3-8C2D82594CD7}"/>
              </a:ext>
            </a:extLst>
          </p:cNvPr>
          <p:cNvSpPr/>
          <p:nvPr/>
        </p:nvSpPr>
        <p:spPr bwMode="white">
          <a:xfrm>
            <a:off x="9786666" y="1428845"/>
            <a:ext cx="1057142" cy="333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5CEA1F-EC4B-80A3-2FA5-FFBA7628EE4D}"/>
              </a:ext>
            </a:extLst>
          </p:cNvPr>
          <p:cNvSpPr/>
          <p:nvPr/>
        </p:nvSpPr>
        <p:spPr bwMode="white">
          <a:xfrm>
            <a:off x="2720000" y="1953394"/>
            <a:ext cx="714285" cy="343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B3376C-2928-BF04-D121-454F511B0E13}"/>
              </a:ext>
            </a:extLst>
          </p:cNvPr>
          <p:cNvSpPr/>
          <p:nvPr/>
        </p:nvSpPr>
        <p:spPr bwMode="white">
          <a:xfrm>
            <a:off x="4586666" y="2487479"/>
            <a:ext cx="1104761" cy="343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23CAA0-78E8-DA2C-AEC9-8574C9699A47}"/>
              </a:ext>
            </a:extLst>
          </p:cNvPr>
          <p:cNvSpPr/>
          <p:nvPr/>
        </p:nvSpPr>
        <p:spPr bwMode="white">
          <a:xfrm>
            <a:off x="9986666" y="2487479"/>
            <a:ext cx="1028571" cy="333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3D54B27-1415-C42E-91CD-41F92DC397BA}"/>
              </a:ext>
            </a:extLst>
          </p:cNvPr>
          <p:cNvSpPr/>
          <p:nvPr/>
        </p:nvSpPr>
        <p:spPr bwMode="white">
          <a:xfrm>
            <a:off x="5510476" y="3021565"/>
            <a:ext cx="1104761" cy="324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F671896-01EC-4D15-688A-57B2D63EA8C4}"/>
              </a:ext>
            </a:extLst>
          </p:cNvPr>
          <p:cNvSpPr/>
          <p:nvPr/>
        </p:nvSpPr>
        <p:spPr bwMode="white">
          <a:xfrm>
            <a:off x="8586666" y="3021565"/>
            <a:ext cx="1104761" cy="324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0EFFB63-C07B-BD01-1051-F9501B4AE3DA}"/>
              </a:ext>
            </a:extLst>
          </p:cNvPr>
          <p:cNvSpPr/>
          <p:nvPr/>
        </p:nvSpPr>
        <p:spPr bwMode="white">
          <a:xfrm>
            <a:off x="2215238" y="3555651"/>
            <a:ext cx="1419047" cy="324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8443917-E6DD-0ACE-BEA5-3D117C41BDD8}"/>
              </a:ext>
            </a:extLst>
          </p:cNvPr>
          <p:cNvSpPr/>
          <p:nvPr/>
        </p:nvSpPr>
        <p:spPr bwMode="white">
          <a:xfrm>
            <a:off x="6539047" y="3546114"/>
            <a:ext cx="1114285" cy="333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764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1C36E6-3761-EDEF-E23D-7BDCD23EF8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19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349C85-75AC-9C82-CBA3-8CDF36284CDE}"/>
              </a:ext>
            </a:extLst>
          </p:cNvPr>
          <p:cNvSpPr/>
          <p:nvPr/>
        </p:nvSpPr>
        <p:spPr bwMode="white">
          <a:xfrm>
            <a:off x="6110476" y="1438452"/>
            <a:ext cx="695238" cy="314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998A51-0702-CBB0-DCD9-68E563C02510}"/>
              </a:ext>
            </a:extLst>
          </p:cNvPr>
          <p:cNvSpPr/>
          <p:nvPr/>
        </p:nvSpPr>
        <p:spPr bwMode="white">
          <a:xfrm>
            <a:off x="10881904" y="1447990"/>
            <a:ext cx="352380" cy="25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C1257D-95B1-87E5-3FF2-297DB9DCACEF}"/>
              </a:ext>
            </a:extLst>
          </p:cNvPr>
          <p:cNvSpPr/>
          <p:nvPr/>
        </p:nvSpPr>
        <p:spPr bwMode="white">
          <a:xfrm>
            <a:off x="1110476" y="1972599"/>
            <a:ext cx="371428" cy="295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7E76B8-BEAB-FDAC-7E10-A4E45C7D79DE}"/>
              </a:ext>
            </a:extLst>
          </p:cNvPr>
          <p:cNvSpPr/>
          <p:nvPr/>
        </p:nvSpPr>
        <p:spPr bwMode="white">
          <a:xfrm>
            <a:off x="7548571" y="2478131"/>
            <a:ext cx="1457142" cy="34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6A8DCF2-C9CD-D4F6-6495-E809ED2A1A9C}"/>
              </a:ext>
            </a:extLst>
          </p:cNvPr>
          <p:cNvSpPr/>
          <p:nvPr/>
        </p:nvSpPr>
        <p:spPr bwMode="white">
          <a:xfrm>
            <a:off x="10120000" y="2478131"/>
            <a:ext cx="1133333" cy="34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6D1C588-6E76-41CA-7394-670520B03C48}"/>
              </a:ext>
            </a:extLst>
          </p:cNvPr>
          <p:cNvSpPr/>
          <p:nvPr/>
        </p:nvSpPr>
        <p:spPr bwMode="white">
          <a:xfrm>
            <a:off x="1110476" y="3040892"/>
            <a:ext cx="352380" cy="295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94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DD1DA9-8091-0439-5AF2-4EA1CFD028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60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576F3C-5D59-011D-28ED-BEE0853FC322}"/>
              </a:ext>
            </a:extLst>
          </p:cNvPr>
          <p:cNvSpPr/>
          <p:nvPr/>
        </p:nvSpPr>
        <p:spPr bwMode="white">
          <a:xfrm>
            <a:off x="10577142" y="2517018"/>
            <a:ext cx="266666" cy="26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456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44DC43-0701-DEFE-CE3E-9B5EAD970F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6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15EE99-0480-A207-62DD-04DA767487AA}"/>
              </a:ext>
            </a:extLst>
          </p:cNvPr>
          <p:cNvSpPr/>
          <p:nvPr/>
        </p:nvSpPr>
        <p:spPr bwMode="white">
          <a:xfrm>
            <a:off x="10567619" y="1018628"/>
            <a:ext cx="276190" cy="257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703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6D260E-5019-22D2-5C25-FC58A7C9A4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0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493093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3EF3AF-0FAD-08AF-14CE-2391BBD826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13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E28593-D770-3A0D-00CE-0CBAF5D18B66}"/>
              </a:ext>
            </a:extLst>
          </p:cNvPr>
          <p:cNvSpPr/>
          <p:nvPr/>
        </p:nvSpPr>
        <p:spPr bwMode="white">
          <a:xfrm>
            <a:off x="10120000" y="1037973"/>
            <a:ext cx="342857" cy="372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2A447E5-2B20-AA38-BBB7-6DF2A4894D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4741155"/>
            <a:ext cx="7621064" cy="1857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233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A26453-8021-4EBA-068B-F8FC1FA640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36" y="1009921"/>
            <a:ext cx="10800000" cy="2127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7BDF0D-CFC1-B024-3C25-765FF8E30750}"/>
              </a:ext>
            </a:extLst>
          </p:cNvPr>
          <p:cNvSpPr/>
          <p:nvPr/>
        </p:nvSpPr>
        <p:spPr bwMode="white">
          <a:xfrm>
            <a:off x="10138740" y="1143479"/>
            <a:ext cx="409523" cy="372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BD0082B-FD35-4CEF-ECE0-E3D3CB0C6C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3645024"/>
            <a:ext cx="7621064" cy="1857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937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2024-08-29T15:58:38Z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