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7" r:id="rId4"/>
    <p:sldId id="355" r:id="rId5"/>
    <p:sldId id="354" r:id="rId6"/>
    <p:sldId id="353" r:id="rId7"/>
    <p:sldId id="352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2" r:id="rId16"/>
    <p:sldId id="341" r:id="rId17"/>
    <p:sldId id="340" r:id="rId18"/>
    <p:sldId id="339" r:id="rId19"/>
    <p:sldId id="337" r:id="rId20"/>
    <p:sldId id="336" r:id="rId21"/>
    <p:sldId id="334" r:id="rId22"/>
    <p:sldId id="333" r:id="rId23"/>
    <p:sldId id="332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-19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D09CE58-9237-E404-3B72-D4E93E8777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02" y="2014340"/>
            <a:ext cx="12155596" cy="2829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DD473F-2A1D-BD4C-5837-553E805DD5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6975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42866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997EF2-A28E-37CB-59AC-CD0488FCA8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8C2745-2B7F-F93C-8639-41494B889DBF}"/>
              </a:ext>
            </a:extLst>
          </p:cNvPr>
          <p:cNvSpPr/>
          <p:nvPr/>
        </p:nvSpPr>
        <p:spPr bwMode="white">
          <a:xfrm>
            <a:off x="10300952" y="1104944"/>
            <a:ext cx="419047" cy="372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C5DE401-27EA-E8D1-F6D3-1113CAF3F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797999"/>
            <a:ext cx="3596241" cy="2321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43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764D4D-5FAC-14D6-75FE-1B8128CBAC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507093-3176-DD33-7440-A5A722961E13}"/>
              </a:ext>
            </a:extLst>
          </p:cNvPr>
          <p:cNvSpPr/>
          <p:nvPr/>
        </p:nvSpPr>
        <p:spPr bwMode="white">
          <a:xfrm>
            <a:off x="10329523" y="1189931"/>
            <a:ext cx="361904" cy="39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A9DF4EA-885E-154A-015F-23FA410AB7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797999"/>
            <a:ext cx="3596241" cy="2321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3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4668A9-EC33-38F4-46A2-3541E1DE68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683455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A18930-AC94-6DFB-6AC4-1E045A3FF6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00000" cy="3944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42EA86A-CFFF-B608-2670-9EC287E2BC6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3645024"/>
            <a:ext cx="6048672" cy="297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296842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6C247A-EB34-F486-D97D-7485F4B82B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809" y="692696"/>
            <a:ext cx="9264432" cy="3436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155051-DD25-2615-38E3-1588C6D74B17}"/>
              </a:ext>
            </a:extLst>
          </p:cNvPr>
          <p:cNvSpPr/>
          <p:nvPr/>
        </p:nvSpPr>
        <p:spPr bwMode="white">
          <a:xfrm>
            <a:off x="9048328" y="1700808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602B65B-ED78-10C8-0443-CD59C2E5634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3898937"/>
            <a:ext cx="6048672" cy="297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81578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979499-972B-D156-CEF8-FDC8A2A8AF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9371428" cy="3469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BF81AA-2441-288E-1FFC-637CAE2D17EA}"/>
              </a:ext>
            </a:extLst>
          </p:cNvPr>
          <p:cNvSpPr/>
          <p:nvPr/>
        </p:nvSpPr>
        <p:spPr bwMode="white">
          <a:xfrm>
            <a:off x="9047728" y="1772816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83650B5-C631-7DE1-18AC-0E305FAE326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3898937"/>
            <a:ext cx="6048672" cy="297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47682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1BBA12-208F-D4B7-E209-6E0EE35B62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35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84A02E-9EE7-9C91-DDA5-53555B872D68}"/>
              </a:ext>
            </a:extLst>
          </p:cNvPr>
          <p:cNvSpPr/>
          <p:nvPr/>
        </p:nvSpPr>
        <p:spPr bwMode="white">
          <a:xfrm>
            <a:off x="10091428" y="1171674"/>
            <a:ext cx="352380" cy="381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47A8866-FD4A-E518-47E7-6933C90A1FD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3789040"/>
            <a:ext cx="6048672" cy="297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93304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6616DF-9F7A-F9BC-ECCC-E5E082CCC8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86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37E33E0-758A-4B11-ADD0-71E42F28B8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2703378"/>
            <a:ext cx="5664032" cy="3469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748556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4E5484-4E4D-84BF-E85A-DA8A1F3068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24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900FF4-0684-BAF8-F58A-07176E80951F}"/>
              </a:ext>
            </a:extLst>
          </p:cNvPr>
          <p:cNvSpPr/>
          <p:nvPr/>
        </p:nvSpPr>
        <p:spPr bwMode="white">
          <a:xfrm>
            <a:off x="6215238" y="980843"/>
            <a:ext cx="2761904" cy="42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1F0A64-5A04-8519-726D-77692C5ED876}"/>
              </a:ext>
            </a:extLst>
          </p:cNvPr>
          <p:cNvSpPr/>
          <p:nvPr/>
        </p:nvSpPr>
        <p:spPr bwMode="white">
          <a:xfrm>
            <a:off x="5662857" y="1983888"/>
            <a:ext cx="2933333" cy="439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656AB60-724E-A0CA-2144-3FB3E2A979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2805429"/>
            <a:ext cx="5664032" cy="3469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49764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021ED0-A36F-BAAD-380F-3EB8D6C4C9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051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0F4683-B25F-9992-1891-718B87D0202B}"/>
              </a:ext>
            </a:extLst>
          </p:cNvPr>
          <p:cNvSpPr/>
          <p:nvPr/>
        </p:nvSpPr>
        <p:spPr bwMode="white">
          <a:xfrm>
            <a:off x="8337166" y="1776205"/>
            <a:ext cx="333881" cy="30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7759F3-43E4-4EC8-E370-03F846183C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923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DB005A8-9A59-4823-BF5A-3ACC457C308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737277"/>
            <a:ext cx="10800000" cy="192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B3FDE6-9B0C-106D-3172-EF94C9860BA6}"/>
              </a:ext>
            </a:extLst>
          </p:cNvPr>
          <p:cNvSpPr/>
          <p:nvPr/>
        </p:nvSpPr>
        <p:spPr bwMode="white">
          <a:xfrm>
            <a:off x="4782726" y="2033419"/>
            <a:ext cx="952380" cy="41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ACD781-C963-E7CA-2A56-1FDE1DE05B61}"/>
              </a:ext>
            </a:extLst>
          </p:cNvPr>
          <p:cNvSpPr/>
          <p:nvPr/>
        </p:nvSpPr>
        <p:spPr bwMode="white">
          <a:xfrm>
            <a:off x="2049392" y="3046037"/>
            <a:ext cx="333333" cy="382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E708418-CC6F-9945-662A-5ED4A65E1B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576" y="2924944"/>
            <a:ext cx="5664032" cy="3469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15788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64E2D6-3573-C3F5-C7BF-4455ECD66F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7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5DEB22-E990-497D-59D3-3068957847AB}"/>
              </a:ext>
            </a:extLst>
          </p:cNvPr>
          <p:cNvSpPr/>
          <p:nvPr/>
        </p:nvSpPr>
        <p:spPr bwMode="white">
          <a:xfrm>
            <a:off x="5929523" y="1228513"/>
            <a:ext cx="1000000" cy="36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481C46-8682-EC2D-BE4E-32E8A1B6C5C5}"/>
              </a:ext>
            </a:extLst>
          </p:cNvPr>
          <p:cNvSpPr/>
          <p:nvPr/>
        </p:nvSpPr>
        <p:spPr bwMode="white">
          <a:xfrm>
            <a:off x="4320000" y="2229799"/>
            <a:ext cx="1009523" cy="419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7AE17BB-FA55-CD0A-5FC7-6FD09C0B97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7507" y="2987499"/>
            <a:ext cx="5664032" cy="3469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3137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617F2E-E18D-6836-0E33-C1E8101F70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354023-1C85-470E-0B68-3E32543DF457}"/>
              </a:ext>
            </a:extLst>
          </p:cNvPr>
          <p:cNvSpPr/>
          <p:nvPr/>
        </p:nvSpPr>
        <p:spPr bwMode="white">
          <a:xfrm>
            <a:off x="2005714" y="2993997"/>
            <a:ext cx="361904" cy="381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0EB721B-208B-D139-93EF-05F76DE250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336" y="2492897"/>
            <a:ext cx="5112568" cy="3131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63317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96D778-4394-7EAF-8F63-AE04EBE928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08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CE594D1-C7C6-CF20-A3A3-62CDE10A12A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2060848"/>
            <a:ext cx="5778175" cy="3194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640817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8DE66D-B66F-2ECA-6573-27DCE3E59D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4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EF98FF-A5AE-9C8E-D673-09784C406868}"/>
              </a:ext>
            </a:extLst>
          </p:cNvPr>
          <p:cNvSpPr/>
          <p:nvPr/>
        </p:nvSpPr>
        <p:spPr bwMode="white">
          <a:xfrm>
            <a:off x="6888088" y="908720"/>
            <a:ext cx="1203339" cy="56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277EBF-755D-9BEE-0A78-74ED5544256A}"/>
              </a:ext>
            </a:extLst>
          </p:cNvPr>
          <p:cNvSpPr/>
          <p:nvPr/>
        </p:nvSpPr>
        <p:spPr bwMode="white">
          <a:xfrm>
            <a:off x="6567619" y="2067834"/>
            <a:ext cx="1066666" cy="44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DAD3D8C-9BEA-A8D2-C221-97EE7C02C06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864" y="3021554"/>
            <a:ext cx="5778175" cy="3194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5583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38C411-351D-FD1E-6CEC-D46D242E99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6FD772-8529-D298-6DD3-13DC2970917E}"/>
              </a:ext>
            </a:extLst>
          </p:cNvPr>
          <p:cNvSpPr/>
          <p:nvPr/>
        </p:nvSpPr>
        <p:spPr bwMode="white">
          <a:xfrm>
            <a:off x="1919536" y="2140625"/>
            <a:ext cx="1190939" cy="49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6579A9-C6C8-38E7-3CFC-83D95D997CA9}"/>
              </a:ext>
            </a:extLst>
          </p:cNvPr>
          <p:cNvSpPr/>
          <p:nvPr/>
        </p:nvSpPr>
        <p:spPr bwMode="white">
          <a:xfrm>
            <a:off x="8348571" y="1960109"/>
            <a:ext cx="2355941" cy="67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4BF066-56A1-1D02-C344-39F302861B51}"/>
              </a:ext>
            </a:extLst>
          </p:cNvPr>
          <p:cNvSpPr/>
          <p:nvPr/>
        </p:nvSpPr>
        <p:spPr bwMode="white">
          <a:xfrm>
            <a:off x="1577142" y="3147186"/>
            <a:ext cx="2095238" cy="49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5DCC8ED-61DC-18F7-6326-E20C22778AC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331" y="3633764"/>
            <a:ext cx="5778175" cy="3194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44422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8B55D2-3F1E-C48E-DEDE-072D9CD7BC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B8F04D-6808-0ADC-64A7-0FF365B5C1F6}"/>
              </a:ext>
            </a:extLst>
          </p:cNvPr>
          <p:cNvSpPr/>
          <p:nvPr/>
        </p:nvSpPr>
        <p:spPr bwMode="white">
          <a:xfrm>
            <a:off x="2529523" y="2099322"/>
            <a:ext cx="419047" cy="372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433FED6-00BC-3E15-E606-1E71EEE01C5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2060848"/>
            <a:ext cx="5778175" cy="3194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971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16A02F-3538-317F-0FA4-EE220FE6F8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3F3AD2-2B1E-23C0-C9AB-7F15768785A3}"/>
              </a:ext>
            </a:extLst>
          </p:cNvPr>
          <p:cNvSpPr/>
          <p:nvPr/>
        </p:nvSpPr>
        <p:spPr bwMode="white">
          <a:xfrm>
            <a:off x="5872380" y="1916832"/>
            <a:ext cx="4256068" cy="57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3B7A9A-28D2-B85F-2545-4B92D8ADF6A1}"/>
              </a:ext>
            </a:extLst>
          </p:cNvPr>
          <p:cNvSpPr/>
          <p:nvPr/>
        </p:nvSpPr>
        <p:spPr bwMode="white">
          <a:xfrm>
            <a:off x="1481904" y="3056666"/>
            <a:ext cx="1600000" cy="38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E33BE77-3444-F0BE-AF5A-8FDE561AB2A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3501008"/>
            <a:ext cx="5778175" cy="3194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1689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9B1CAF-1E8F-49B7-C834-402FB1A755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8683C1-8FCC-1EA6-891C-3959C2989C20}"/>
              </a:ext>
            </a:extLst>
          </p:cNvPr>
          <p:cNvSpPr/>
          <p:nvPr/>
        </p:nvSpPr>
        <p:spPr bwMode="white">
          <a:xfrm>
            <a:off x="7739047" y="1076348"/>
            <a:ext cx="2714285" cy="45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4263C6-3D57-5997-E88F-1E938D24814B}"/>
              </a:ext>
            </a:extLst>
          </p:cNvPr>
          <p:cNvSpPr/>
          <p:nvPr/>
        </p:nvSpPr>
        <p:spPr bwMode="white">
          <a:xfrm>
            <a:off x="1510476" y="2079296"/>
            <a:ext cx="2866666" cy="49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E04AFE-DC38-B970-569A-302AA3896BE1}"/>
              </a:ext>
            </a:extLst>
          </p:cNvPr>
          <p:cNvSpPr/>
          <p:nvPr/>
        </p:nvSpPr>
        <p:spPr bwMode="white">
          <a:xfrm>
            <a:off x="4415238" y="2107951"/>
            <a:ext cx="752380" cy="45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903B95B-E1FF-BD34-C058-6B62AA28211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3284984"/>
            <a:ext cx="5778175" cy="3194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92202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69F9B2-8B2A-8D6A-1B7F-EEAC292F59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4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282D69-83CE-23C4-0404-93E9AF651767}"/>
              </a:ext>
            </a:extLst>
          </p:cNvPr>
          <p:cNvSpPr/>
          <p:nvPr/>
        </p:nvSpPr>
        <p:spPr bwMode="white">
          <a:xfrm>
            <a:off x="7920000" y="2124676"/>
            <a:ext cx="542857" cy="400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89BF30-3159-BA91-46FA-7FCA7B551E14}"/>
              </a:ext>
            </a:extLst>
          </p:cNvPr>
          <p:cNvSpPr/>
          <p:nvPr/>
        </p:nvSpPr>
        <p:spPr bwMode="white">
          <a:xfrm>
            <a:off x="5786666" y="3173459"/>
            <a:ext cx="447619" cy="352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F63D803-51D3-A72D-9AD8-AA291961107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136" y="3461444"/>
            <a:ext cx="5778175" cy="3194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49101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600917-B719-53D7-2DFF-2D32EA3283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74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EABA491-6451-6549-79C1-8D8FC56F8C7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2132856"/>
            <a:ext cx="7248208" cy="3063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27693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FE61CF-D753-8794-2827-230C10C238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6CA12A-5139-0A42-3A8D-52E5776F6F3E}"/>
              </a:ext>
            </a:extLst>
          </p:cNvPr>
          <p:cNvSpPr/>
          <p:nvPr/>
        </p:nvSpPr>
        <p:spPr bwMode="white">
          <a:xfrm>
            <a:off x="10139047" y="1228631"/>
            <a:ext cx="323809" cy="36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9EE94D2-CAAF-E1F7-3D7C-088E072E6B3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252" y="3784750"/>
            <a:ext cx="7248208" cy="3063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1088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05A24E-192A-F99D-ADCB-BD5D5D5DA6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64704"/>
            <a:ext cx="10800000" cy="4254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B9C91A-F41A-205D-0201-AA5752BED1DB}"/>
              </a:ext>
            </a:extLst>
          </p:cNvPr>
          <p:cNvSpPr/>
          <p:nvPr/>
        </p:nvSpPr>
        <p:spPr bwMode="white">
          <a:xfrm>
            <a:off x="9735360" y="2109825"/>
            <a:ext cx="342857" cy="372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1209FAA-8C97-3335-3705-45BBDF3FD3C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352" y="2852936"/>
            <a:ext cx="6408712" cy="2709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31155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55F28E-8C25-7A2E-9E28-D793DD76D8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92" y="475656"/>
            <a:ext cx="10800000" cy="3136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8A2DC2-4BBC-5A6D-A74F-AD528FA51BB0}"/>
              </a:ext>
            </a:extLst>
          </p:cNvPr>
          <p:cNvSpPr/>
          <p:nvPr/>
        </p:nvSpPr>
        <p:spPr bwMode="white">
          <a:xfrm>
            <a:off x="10009896" y="1896244"/>
            <a:ext cx="409523" cy="362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A2752D6-A147-1C92-E71F-BFCF112BC8D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3501008"/>
            <a:ext cx="7248208" cy="3063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310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CDC9AE-1833-CE44-D07A-64A3DDA63A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88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69E919A-DA5A-CDA7-12D7-A0302FC5F2F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3212976"/>
            <a:ext cx="8640960" cy="2751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83927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794675-5A3E-A17C-D4E0-A4E0E8CC60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C9A398-A369-DB91-2003-ADDB0AC462F9}"/>
              </a:ext>
            </a:extLst>
          </p:cNvPr>
          <p:cNvSpPr/>
          <p:nvPr/>
        </p:nvSpPr>
        <p:spPr bwMode="white">
          <a:xfrm>
            <a:off x="10300952" y="1114325"/>
            <a:ext cx="419047" cy="381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020F798-1831-4C4B-A10C-DDE3CB0EC20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3728240"/>
            <a:ext cx="8640960" cy="2751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66923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7DB201-F58A-153D-22F7-73F5E51D1A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548680"/>
            <a:ext cx="10800000" cy="396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A1A5E6-7992-A449-5EEB-DA03744BD00C}"/>
              </a:ext>
            </a:extLst>
          </p:cNvPr>
          <p:cNvSpPr/>
          <p:nvPr/>
        </p:nvSpPr>
        <p:spPr bwMode="white">
          <a:xfrm>
            <a:off x="10324571" y="1863211"/>
            <a:ext cx="333333" cy="37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A27662E-9DA9-6BA5-D618-5A70B149384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4404910"/>
            <a:ext cx="7704856" cy="2453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59894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2024-08-29T17:00:01Z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