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9" r:id="rId4"/>
    <p:sldId id="340" r:id="rId5"/>
    <p:sldId id="341" r:id="rId6"/>
    <p:sldId id="324" r:id="rId7"/>
    <p:sldId id="337" r:id="rId8"/>
    <p:sldId id="336" r:id="rId9"/>
    <p:sldId id="33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0B43389-18C9-4577-9598-BCB5590D1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048" y="3038420"/>
            <a:ext cx="5753903" cy="78115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E91B9-2AAF-C3C9-7CE9-B029D8307C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631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F2321C-45CB-EA6A-5DF7-5EB98FD90135}"/>
              </a:ext>
            </a:extLst>
          </p:cNvPr>
          <p:cNvSpPr/>
          <p:nvPr/>
        </p:nvSpPr>
        <p:spPr bwMode="white">
          <a:xfrm>
            <a:off x="7106637" y="2857810"/>
            <a:ext cx="825985" cy="25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BBF63A-13EA-D0E1-08AC-FD8B2ACB0800}"/>
              </a:ext>
            </a:extLst>
          </p:cNvPr>
          <p:cNvSpPr/>
          <p:nvPr/>
        </p:nvSpPr>
        <p:spPr bwMode="white">
          <a:xfrm>
            <a:off x="7099262" y="3691878"/>
            <a:ext cx="818610" cy="243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11D5CC-E5C1-B07B-0DDB-3DB4BE703818}"/>
              </a:ext>
            </a:extLst>
          </p:cNvPr>
          <p:cNvSpPr/>
          <p:nvPr/>
        </p:nvSpPr>
        <p:spPr bwMode="white">
          <a:xfrm>
            <a:off x="7246759" y="4607138"/>
            <a:ext cx="353993" cy="7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6F44EC-BF12-A843-C5B3-705B8136898A}"/>
              </a:ext>
            </a:extLst>
          </p:cNvPr>
          <p:cNvSpPr/>
          <p:nvPr/>
        </p:nvSpPr>
        <p:spPr bwMode="white">
          <a:xfrm>
            <a:off x="7209885" y="4644044"/>
            <a:ext cx="560490" cy="19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F251E6-8C52-FBAF-52AA-E86C53DBBC01}"/>
              </a:ext>
            </a:extLst>
          </p:cNvPr>
          <p:cNvSpPr/>
          <p:nvPr/>
        </p:nvSpPr>
        <p:spPr bwMode="white">
          <a:xfrm>
            <a:off x="7224635" y="6201463"/>
            <a:ext cx="501491" cy="25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63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729DC-2712-8AF9-0387-5FB62BAB12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30" y="827999"/>
            <a:ext cx="10800000" cy="1816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AE9DDD-D4FC-01D5-FA11-DDAEF63CD8A9}"/>
              </a:ext>
            </a:extLst>
          </p:cNvPr>
          <p:cNvSpPr/>
          <p:nvPr/>
        </p:nvSpPr>
        <p:spPr bwMode="white">
          <a:xfrm>
            <a:off x="1127448" y="1988840"/>
            <a:ext cx="2512157" cy="50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6B1BA90-AF67-86F9-0113-448590E09E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54" y="2780928"/>
            <a:ext cx="10800000" cy="3408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8131A4-5B59-B883-6E18-50F91573B810}"/>
              </a:ext>
            </a:extLst>
          </p:cNvPr>
          <p:cNvSpPr/>
          <p:nvPr/>
        </p:nvSpPr>
        <p:spPr bwMode="white">
          <a:xfrm>
            <a:off x="2166492" y="4079397"/>
            <a:ext cx="1514285" cy="47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E26CF5-F075-B719-EC75-A7434E9260C4}"/>
              </a:ext>
            </a:extLst>
          </p:cNvPr>
          <p:cNvSpPr/>
          <p:nvPr/>
        </p:nvSpPr>
        <p:spPr bwMode="white">
          <a:xfrm>
            <a:off x="1280777" y="5015060"/>
            <a:ext cx="4375053" cy="47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5E801B95-EEAA-DB58-374F-2B1B7EA4235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448" y="1652174"/>
            <a:ext cx="10800000" cy="19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7BED28E-C051-D2E6-F06D-AC6E37288870}"/>
              </a:ext>
            </a:extLst>
          </p:cNvPr>
          <p:cNvSpPr/>
          <p:nvPr/>
        </p:nvSpPr>
        <p:spPr bwMode="white">
          <a:xfrm>
            <a:off x="8889352" y="1938514"/>
            <a:ext cx="2619047" cy="48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7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913B2-56DA-1621-ADF7-68EE4179AC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438892-5653-ED87-AEAB-CE06BDE6952D}"/>
              </a:ext>
            </a:extLst>
          </p:cNvPr>
          <p:cNvSpPr/>
          <p:nvPr/>
        </p:nvSpPr>
        <p:spPr bwMode="white">
          <a:xfrm>
            <a:off x="8929523" y="1113973"/>
            <a:ext cx="1066666" cy="4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703D5E-34CA-5DAE-A61A-B73A7E1DB66C}"/>
              </a:ext>
            </a:extLst>
          </p:cNvPr>
          <p:cNvSpPr/>
          <p:nvPr/>
        </p:nvSpPr>
        <p:spPr bwMode="white">
          <a:xfrm>
            <a:off x="8986666" y="4078571"/>
            <a:ext cx="1000000" cy="48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C5E1B5-BE86-D096-FB76-077A990B630B}"/>
              </a:ext>
            </a:extLst>
          </p:cNvPr>
          <p:cNvSpPr/>
          <p:nvPr/>
        </p:nvSpPr>
        <p:spPr bwMode="white">
          <a:xfrm>
            <a:off x="8139047" y="5060416"/>
            <a:ext cx="1038094" cy="48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16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DEBD1-52F4-2173-CB41-62F0F16A9C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376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F60D6C-021D-2F95-8BAB-6290D73D70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50BF1E-6216-E4A2-82BA-73C99351A5CB}"/>
              </a:ext>
            </a:extLst>
          </p:cNvPr>
          <p:cNvSpPr/>
          <p:nvPr/>
        </p:nvSpPr>
        <p:spPr bwMode="white">
          <a:xfrm>
            <a:off x="2367619" y="1751856"/>
            <a:ext cx="828571" cy="29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99DA33-71C5-F2F1-4133-5392EE8D3370}"/>
              </a:ext>
            </a:extLst>
          </p:cNvPr>
          <p:cNvSpPr/>
          <p:nvPr/>
        </p:nvSpPr>
        <p:spPr bwMode="white">
          <a:xfrm>
            <a:off x="4758095" y="2551897"/>
            <a:ext cx="761904" cy="36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485205-FA20-EFE5-199D-87B22D01EB28}"/>
              </a:ext>
            </a:extLst>
          </p:cNvPr>
          <p:cNvSpPr/>
          <p:nvPr/>
        </p:nvSpPr>
        <p:spPr bwMode="white">
          <a:xfrm>
            <a:off x="7672380" y="4009116"/>
            <a:ext cx="800000" cy="37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DCB6D-1C61-8B41-2CA5-0E3306809B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2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79FCC1-2EC4-2377-5F93-5B1E35C92F8A}"/>
              </a:ext>
            </a:extLst>
          </p:cNvPr>
          <p:cNvSpPr/>
          <p:nvPr/>
        </p:nvSpPr>
        <p:spPr bwMode="white">
          <a:xfrm>
            <a:off x="1329523" y="3106090"/>
            <a:ext cx="1942857" cy="37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69969E-63C4-4906-C915-B8F702BEF09E}"/>
              </a:ext>
            </a:extLst>
          </p:cNvPr>
          <p:cNvSpPr/>
          <p:nvPr/>
        </p:nvSpPr>
        <p:spPr bwMode="white">
          <a:xfrm>
            <a:off x="9805714" y="3430170"/>
            <a:ext cx="761904" cy="38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9D205A-3D1F-8D2F-ABE7-315F93B41AA0}"/>
              </a:ext>
            </a:extLst>
          </p:cNvPr>
          <p:cNvSpPr/>
          <p:nvPr/>
        </p:nvSpPr>
        <p:spPr bwMode="white">
          <a:xfrm>
            <a:off x="8567619" y="3868631"/>
            <a:ext cx="1123809" cy="38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68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0B8D2D-DA14-EC3E-9AC4-9892490C19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892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4262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1A28F-B55D-EEBF-1874-391943370D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28B67C-F69B-41AA-D383-E8680B467A9E}"/>
              </a:ext>
            </a:extLst>
          </p:cNvPr>
          <p:cNvSpPr/>
          <p:nvPr/>
        </p:nvSpPr>
        <p:spPr bwMode="white">
          <a:xfrm>
            <a:off x="1824761" y="2000792"/>
            <a:ext cx="1028571" cy="48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CBBCFD-D8ED-7905-A411-947D089517AA}"/>
              </a:ext>
            </a:extLst>
          </p:cNvPr>
          <p:cNvSpPr/>
          <p:nvPr/>
        </p:nvSpPr>
        <p:spPr bwMode="white">
          <a:xfrm>
            <a:off x="4739047" y="2000792"/>
            <a:ext cx="1038095" cy="48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F44258-10DF-50E3-6E74-E43BC014D18C}"/>
              </a:ext>
            </a:extLst>
          </p:cNvPr>
          <p:cNvSpPr/>
          <p:nvPr/>
        </p:nvSpPr>
        <p:spPr bwMode="white">
          <a:xfrm>
            <a:off x="7662857" y="2038932"/>
            <a:ext cx="1038095" cy="39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2EE99B-2C88-A1F1-71C7-CEA6012CFE8F}"/>
              </a:ext>
            </a:extLst>
          </p:cNvPr>
          <p:cNvSpPr/>
          <p:nvPr/>
        </p:nvSpPr>
        <p:spPr bwMode="white">
          <a:xfrm>
            <a:off x="1805714" y="2906608"/>
            <a:ext cx="1000000" cy="47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A51B76-E989-0A8C-A86A-CAD95374CED5}"/>
              </a:ext>
            </a:extLst>
          </p:cNvPr>
          <p:cNvSpPr/>
          <p:nvPr/>
        </p:nvSpPr>
        <p:spPr bwMode="white">
          <a:xfrm>
            <a:off x="4710476" y="2906608"/>
            <a:ext cx="1019047" cy="47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CAEEEC5-6FE4-0901-0478-0530C1FE40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2196" y="3284984"/>
            <a:ext cx="4597804" cy="290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89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2024-08-29T17:34:36Z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