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F0F6C3-199B-E7E7-5C68-89E191248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388" y="3043183"/>
            <a:ext cx="8583223" cy="771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625E9-1F53-683A-7FA7-26EB9DE020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82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261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E587F-3635-0454-F9E9-66C15251B0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5B516-19D6-B65C-A20A-69888F11F8FA}"/>
              </a:ext>
            </a:extLst>
          </p:cNvPr>
          <p:cNvSpPr/>
          <p:nvPr/>
        </p:nvSpPr>
        <p:spPr bwMode="white">
          <a:xfrm>
            <a:off x="10081904" y="1047514"/>
            <a:ext cx="409523" cy="37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0D9E5C-AFCE-F1D8-B938-6D36763A9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429000"/>
            <a:ext cx="3285463" cy="292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01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4398E-5036-FFD3-F6B5-7512BA4CD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AD72D-6916-5025-F6C4-9E48785E9CFA}"/>
              </a:ext>
            </a:extLst>
          </p:cNvPr>
          <p:cNvSpPr/>
          <p:nvPr/>
        </p:nvSpPr>
        <p:spPr bwMode="white">
          <a:xfrm>
            <a:off x="10120000" y="1056890"/>
            <a:ext cx="361904" cy="36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891F09-8F49-B703-4486-0241D7C89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429000"/>
            <a:ext cx="3285463" cy="292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8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8CB7E-3887-00DF-F30F-042F90EDC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093A7-216F-F75B-6228-14B26BE000E8}"/>
              </a:ext>
            </a:extLst>
          </p:cNvPr>
          <p:cNvSpPr/>
          <p:nvPr/>
        </p:nvSpPr>
        <p:spPr bwMode="white">
          <a:xfrm>
            <a:off x="10139047" y="4300887"/>
            <a:ext cx="323809" cy="37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8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02259-F8E1-F0F0-2785-3547605A1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340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89171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AD3F3-D778-F879-9698-D39FCFFE7D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2BD44AF-255F-3C5B-3250-B8AF7A3ED7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64320"/>
            <a:ext cx="10800000" cy="3481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AD513-1B6D-D0FB-7C1A-F7F4B82FFF15}"/>
              </a:ext>
            </a:extLst>
          </p:cNvPr>
          <p:cNvSpPr/>
          <p:nvPr/>
        </p:nvSpPr>
        <p:spPr bwMode="white">
          <a:xfrm>
            <a:off x="10189932" y="3631360"/>
            <a:ext cx="419048" cy="37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55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88D49-5D63-E5DE-91AA-3299E55B1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71DD1-CB2D-892B-1177-265DF2A0FB09}"/>
              </a:ext>
            </a:extLst>
          </p:cNvPr>
          <p:cNvSpPr/>
          <p:nvPr/>
        </p:nvSpPr>
        <p:spPr bwMode="white">
          <a:xfrm>
            <a:off x="10291428" y="2315013"/>
            <a:ext cx="419047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30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F4FDA-C4E7-98D4-D51A-D23F82A25A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3251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8298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402BD-A909-9D86-96E3-307AAF6678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77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6359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BFC99-6993-66A6-FD1C-55F2F17CAC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DBA6CC-C82B-C897-B176-3C4AA76AC6CB}"/>
              </a:ext>
            </a:extLst>
          </p:cNvPr>
          <p:cNvSpPr/>
          <p:nvPr/>
        </p:nvSpPr>
        <p:spPr bwMode="white">
          <a:xfrm>
            <a:off x="6491428" y="1056636"/>
            <a:ext cx="2857142" cy="4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72477-A723-A5C3-B0F4-8CE65B4693D9}"/>
              </a:ext>
            </a:extLst>
          </p:cNvPr>
          <p:cNvSpPr/>
          <p:nvPr/>
        </p:nvSpPr>
        <p:spPr bwMode="white">
          <a:xfrm>
            <a:off x="5853333" y="1904500"/>
            <a:ext cx="1019047" cy="4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C29BEE-F498-CE2E-084E-4BF08B54EB83}"/>
              </a:ext>
            </a:extLst>
          </p:cNvPr>
          <p:cNvSpPr/>
          <p:nvPr/>
        </p:nvSpPr>
        <p:spPr bwMode="white">
          <a:xfrm>
            <a:off x="8043809" y="3562121"/>
            <a:ext cx="1666666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7C6730A-A34E-F3DC-29E9-AE9791AD9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410" y="4221878"/>
            <a:ext cx="4511829" cy="252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1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6136C-0D41-23BB-1DDC-56A519531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A5CAF5-4E3E-9887-0DAA-243A31DC6E5C}"/>
              </a:ext>
            </a:extLst>
          </p:cNvPr>
          <p:cNvSpPr/>
          <p:nvPr/>
        </p:nvSpPr>
        <p:spPr bwMode="white">
          <a:xfrm>
            <a:off x="6405714" y="3068501"/>
            <a:ext cx="733333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1A5EEA-577F-0A57-F578-49D967A0B9B3}"/>
              </a:ext>
            </a:extLst>
          </p:cNvPr>
          <p:cNvSpPr/>
          <p:nvPr/>
        </p:nvSpPr>
        <p:spPr bwMode="white">
          <a:xfrm>
            <a:off x="3881904" y="3659612"/>
            <a:ext cx="695238" cy="3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CE9430-89B1-E67E-4C2A-8E1D7E48EE43}"/>
              </a:ext>
            </a:extLst>
          </p:cNvPr>
          <p:cNvSpPr/>
          <p:nvPr/>
        </p:nvSpPr>
        <p:spPr bwMode="white">
          <a:xfrm>
            <a:off x="6539047" y="3640544"/>
            <a:ext cx="752380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9940A1-50F6-D69F-302B-7B12453628F6}"/>
              </a:ext>
            </a:extLst>
          </p:cNvPr>
          <p:cNvSpPr/>
          <p:nvPr/>
        </p:nvSpPr>
        <p:spPr bwMode="white">
          <a:xfrm>
            <a:off x="9605714" y="3640544"/>
            <a:ext cx="752379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679024-7C32-96C8-539D-ABBDBB08E8F7}"/>
              </a:ext>
            </a:extLst>
          </p:cNvPr>
          <p:cNvSpPr/>
          <p:nvPr/>
        </p:nvSpPr>
        <p:spPr bwMode="white">
          <a:xfrm>
            <a:off x="6043809" y="4241189"/>
            <a:ext cx="685714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F802B-4823-01F5-76D6-616700ECB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65827-45D6-9BA2-E334-9F1911F729BC}"/>
              </a:ext>
            </a:extLst>
          </p:cNvPr>
          <p:cNvSpPr/>
          <p:nvPr/>
        </p:nvSpPr>
        <p:spPr bwMode="white">
          <a:xfrm>
            <a:off x="8586666" y="1190252"/>
            <a:ext cx="409523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53FFF0-F14A-0CA5-9384-AAA21CCADC98}"/>
              </a:ext>
            </a:extLst>
          </p:cNvPr>
          <p:cNvSpPr/>
          <p:nvPr/>
        </p:nvSpPr>
        <p:spPr bwMode="white">
          <a:xfrm>
            <a:off x="6948571" y="2810861"/>
            <a:ext cx="447619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BB7B2CF-892E-9FF8-C0A1-D1DC2F67C4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564" t="10052"/>
          <a:stretch/>
        </p:blipFill>
        <p:spPr>
          <a:xfrm>
            <a:off x="5635548" y="3511922"/>
            <a:ext cx="2952328" cy="327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2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E0EEB-F778-4A3F-325D-42638A93C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54658-0EBD-F2AA-C9FC-3BC5604E2F3B}"/>
              </a:ext>
            </a:extLst>
          </p:cNvPr>
          <p:cNvSpPr/>
          <p:nvPr/>
        </p:nvSpPr>
        <p:spPr bwMode="white">
          <a:xfrm>
            <a:off x="3910476" y="1877152"/>
            <a:ext cx="1609460" cy="4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971B5C-0912-F707-A344-9D44274AF36D}"/>
              </a:ext>
            </a:extLst>
          </p:cNvPr>
          <p:cNvSpPr/>
          <p:nvPr/>
        </p:nvSpPr>
        <p:spPr bwMode="white">
          <a:xfrm>
            <a:off x="2100952" y="2726012"/>
            <a:ext cx="1190476" cy="40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48E1F5-A9E8-644F-61C3-814691838A0C}"/>
              </a:ext>
            </a:extLst>
          </p:cNvPr>
          <p:cNvSpPr/>
          <p:nvPr/>
        </p:nvSpPr>
        <p:spPr bwMode="white">
          <a:xfrm>
            <a:off x="7329523" y="3546259"/>
            <a:ext cx="361904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98CEC7B-6975-8CD0-6FC3-6B976C934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5" y="3645024"/>
            <a:ext cx="277885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8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64BCE-7FF1-758D-765F-2378E914E4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273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7F537-AE0D-852E-895D-35B50BE9EA97}"/>
              </a:ext>
            </a:extLst>
          </p:cNvPr>
          <p:cNvSpPr/>
          <p:nvPr/>
        </p:nvSpPr>
        <p:spPr bwMode="white">
          <a:xfrm>
            <a:off x="2191796" y="1962523"/>
            <a:ext cx="990476" cy="4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C20944-0A1C-48BF-08E4-275854FCA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068960"/>
            <a:ext cx="277885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5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F76B0-F9DE-DBD0-58C2-C1FCFBC1F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56ED3-4FBE-A512-6536-27B98C2D4C75}"/>
              </a:ext>
            </a:extLst>
          </p:cNvPr>
          <p:cNvSpPr/>
          <p:nvPr/>
        </p:nvSpPr>
        <p:spPr bwMode="white">
          <a:xfrm>
            <a:off x="5243809" y="1428262"/>
            <a:ext cx="733333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C7613-27BB-B20C-13E5-FA3968E28931}"/>
              </a:ext>
            </a:extLst>
          </p:cNvPr>
          <p:cNvSpPr/>
          <p:nvPr/>
        </p:nvSpPr>
        <p:spPr bwMode="white">
          <a:xfrm>
            <a:off x="2034285" y="2581149"/>
            <a:ext cx="714285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F9031-902D-91A3-8119-96281BA26197}"/>
              </a:ext>
            </a:extLst>
          </p:cNvPr>
          <p:cNvSpPr/>
          <p:nvPr/>
        </p:nvSpPr>
        <p:spPr bwMode="white">
          <a:xfrm>
            <a:off x="3996190" y="2609733"/>
            <a:ext cx="266666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AB48BD-B58D-F229-908B-C824FC894751}"/>
              </a:ext>
            </a:extLst>
          </p:cNvPr>
          <p:cNvSpPr/>
          <p:nvPr/>
        </p:nvSpPr>
        <p:spPr bwMode="white">
          <a:xfrm>
            <a:off x="6977142" y="2581149"/>
            <a:ext cx="714285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94AD34-EA07-5B5B-08FF-98FC5B572AFD}"/>
              </a:ext>
            </a:extLst>
          </p:cNvPr>
          <p:cNvSpPr/>
          <p:nvPr/>
        </p:nvSpPr>
        <p:spPr bwMode="white">
          <a:xfrm>
            <a:off x="8958095" y="2609733"/>
            <a:ext cx="276190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F7B6D3-7D99-AB55-02A3-40327CACE5BE}"/>
              </a:ext>
            </a:extLst>
          </p:cNvPr>
          <p:cNvSpPr/>
          <p:nvPr/>
        </p:nvSpPr>
        <p:spPr bwMode="white">
          <a:xfrm>
            <a:off x="4881904" y="4896451"/>
            <a:ext cx="2190476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EF4596-874C-3E7C-F461-9EA6BD035ABE}"/>
              </a:ext>
            </a:extLst>
          </p:cNvPr>
          <p:cNvSpPr/>
          <p:nvPr/>
        </p:nvSpPr>
        <p:spPr bwMode="white">
          <a:xfrm>
            <a:off x="3481904" y="5477659"/>
            <a:ext cx="1095238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01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8CC12-45A4-656E-DB1B-91D8A0CFB0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D10BA-E70C-361A-C302-E94FC35F948F}"/>
              </a:ext>
            </a:extLst>
          </p:cNvPr>
          <p:cNvSpPr/>
          <p:nvPr/>
        </p:nvSpPr>
        <p:spPr bwMode="white">
          <a:xfrm>
            <a:off x="3824761" y="1485777"/>
            <a:ext cx="761904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9DABA-6680-147C-7569-1E36CEEDBCA8}"/>
              </a:ext>
            </a:extLst>
          </p:cNvPr>
          <p:cNvSpPr/>
          <p:nvPr/>
        </p:nvSpPr>
        <p:spPr bwMode="white">
          <a:xfrm>
            <a:off x="5662857" y="1485777"/>
            <a:ext cx="742857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4DB2E0-3878-00A2-F9E0-EAB3F3AE646D}"/>
              </a:ext>
            </a:extLst>
          </p:cNvPr>
          <p:cNvSpPr/>
          <p:nvPr/>
        </p:nvSpPr>
        <p:spPr bwMode="white">
          <a:xfrm>
            <a:off x="9853333" y="2076824"/>
            <a:ext cx="733332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65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8453D-4C0C-CCE5-2E79-9E46D65B1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28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B0E653-6BBF-C90E-0689-0498DC59DA9C}"/>
              </a:ext>
            </a:extLst>
          </p:cNvPr>
          <p:cNvSpPr/>
          <p:nvPr/>
        </p:nvSpPr>
        <p:spPr bwMode="white">
          <a:xfrm>
            <a:off x="10104616" y="2462011"/>
            <a:ext cx="261686" cy="24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4F3503-7059-AC14-3DEF-4D478404DC63}"/>
              </a:ext>
            </a:extLst>
          </p:cNvPr>
          <p:cNvSpPr/>
          <p:nvPr/>
        </p:nvSpPr>
        <p:spPr bwMode="white">
          <a:xfrm>
            <a:off x="10086569" y="4105051"/>
            <a:ext cx="288757" cy="24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09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2862B-CCBD-8732-3592-7BB70FC30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AD27C-3AF0-7A29-3FD7-9B12D0573678}"/>
              </a:ext>
            </a:extLst>
          </p:cNvPr>
          <p:cNvSpPr/>
          <p:nvPr/>
        </p:nvSpPr>
        <p:spPr bwMode="white">
          <a:xfrm>
            <a:off x="10634285" y="2134137"/>
            <a:ext cx="257142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17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BE62C-69D6-10E0-A10E-E856AC9D2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9163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604A4-8E1E-B9F0-79AA-AF3201E3C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0F2C8-0D3E-0BD1-D8AD-1BA35DD1C942}"/>
              </a:ext>
            </a:extLst>
          </p:cNvPr>
          <p:cNvSpPr/>
          <p:nvPr/>
        </p:nvSpPr>
        <p:spPr bwMode="white">
          <a:xfrm>
            <a:off x="10120000" y="1847241"/>
            <a:ext cx="361904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418109-C733-49C0-3DFE-F6225441F8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1" t="19896" r="40221"/>
          <a:stretch/>
        </p:blipFill>
        <p:spPr>
          <a:xfrm>
            <a:off x="4079776" y="4019084"/>
            <a:ext cx="3480347" cy="249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925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A4111-C46C-C9E4-98FD-C1A82A506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6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D9FF3-D3B1-7CD0-7862-B3FC44916CFC}"/>
              </a:ext>
            </a:extLst>
          </p:cNvPr>
          <p:cNvSpPr/>
          <p:nvPr/>
        </p:nvSpPr>
        <p:spPr bwMode="white">
          <a:xfrm>
            <a:off x="10139047" y="1075676"/>
            <a:ext cx="323809" cy="37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0C023C-CBBB-3ECC-66C6-59C15CFF24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1" t="19896" r="40221"/>
          <a:stretch/>
        </p:blipFill>
        <p:spPr>
          <a:xfrm>
            <a:off x="4007768" y="3429000"/>
            <a:ext cx="3480347" cy="249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158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2024-08-29T14:16:12Z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