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4" r:id="rId5"/>
    <p:sldId id="341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0BF3153-AD9E-CA2F-0985-C241E8269A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5" y="1966708"/>
            <a:ext cx="12174649" cy="29245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154BC-B89E-905D-C82B-82EE01D9F8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403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85D062-E8B5-6B47-A3A2-FE21E7073C25}"/>
              </a:ext>
            </a:extLst>
          </p:cNvPr>
          <p:cNvSpPr/>
          <p:nvPr/>
        </p:nvSpPr>
        <p:spPr bwMode="white">
          <a:xfrm>
            <a:off x="7454048" y="1317714"/>
            <a:ext cx="481003" cy="37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21E486-531D-84F8-D6B6-173897DD5B71}"/>
              </a:ext>
            </a:extLst>
          </p:cNvPr>
          <p:cNvSpPr/>
          <p:nvPr/>
        </p:nvSpPr>
        <p:spPr bwMode="white">
          <a:xfrm>
            <a:off x="6964455" y="1916832"/>
            <a:ext cx="481003" cy="52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D28452-7C4B-48D6-C310-61A2D4476A83}"/>
              </a:ext>
            </a:extLst>
          </p:cNvPr>
          <p:cNvSpPr/>
          <p:nvPr/>
        </p:nvSpPr>
        <p:spPr bwMode="white">
          <a:xfrm>
            <a:off x="2850158" y="2460385"/>
            <a:ext cx="274859" cy="32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281FB3-035F-E518-C1CC-C75B74EF4FAF}"/>
              </a:ext>
            </a:extLst>
          </p:cNvPr>
          <p:cNvSpPr/>
          <p:nvPr/>
        </p:nvSpPr>
        <p:spPr bwMode="white">
          <a:xfrm>
            <a:off x="4653921" y="2460385"/>
            <a:ext cx="876113" cy="31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1D64B0-A3BA-1066-FB0D-41EFD0E1393C}"/>
              </a:ext>
            </a:extLst>
          </p:cNvPr>
          <p:cNvSpPr/>
          <p:nvPr/>
        </p:nvSpPr>
        <p:spPr bwMode="white">
          <a:xfrm>
            <a:off x="8106838" y="2443201"/>
            <a:ext cx="1039311" cy="37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DD61BD-8E3A-624A-8D3C-BEEFFCE4BE23}"/>
              </a:ext>
            </a:extLst>
          </p:cNvPr>
          <p:cNvSpPr/>
          <p:nvPr/>
        </p:nvSpPr>
        <p:spPr bwMode="white">
          <a:xfrm>
            <a:off x="1578934" y="2708920"/>
            <a:ext cx="927650" cy="50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7E0E07D-FE54-7091-7C3D-0739981AE196}"/>
              </a:ext>
            </a:extLst>
          </p:cNvPr>
          <p:cNvSpPr/>
          <p:nvPr/>
        </p:nvSpPr>
        <p:spPr bwMode="white">
          <a:xfrm>
            <a:off x="4653921" y="3164889"/>
            <a:ext cx="910470" cy="42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241C580-3E27-1D4A-EF8E-784498120C36}"/>
              </a:ext>
            </a:extLst>
          </p:cNvPr>
          <p:cNvSpPr/>
          <p:nvPr/>
        </p:nvSpPr>
        <p:spPr bwMode="white">
          <a:xfrm>
            <a:off x="9515491" y="3182072"/>
            <a:ext cx="472414" cy="38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F853AA3-0EAA-71DA-12CB-97E2B6FFC455}"/>
              </a:ext>
            </a:extLst>
          </p:cNvPr>
          <p:cNvSpPr/>
          <p:nvPr/>
        </p:nvSpPr>
        <p:spPr bwMode="white">
          <a:xfrm>
            <a:off x="5770536" y="3499957"/>
            <a:ext cx="481003" cy="42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71EC3CE-0693-5850-78C0-819C3018811F}"/>
              </a:ext>
            </a:extLst>
          </p:cNvPr>
          <p:cNvSpPr/>
          <p:nvPr/>
        </p:nvSpPr>
        <p:spPr bwMode="white">
          <a:xfrm>
            <a:off x="7454048" y="3551507"/>
            <a:ext cx="481003" cy="37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72F4AF9-595A-19DA-AB8C-96E50AE6DB43}"/>
              </a:ext>
            </a:extLst>
          </p:cNvPr>
          <p:cNvSpPr/>
          <p:nvPr/>
        </p:nvSpPr>
        <p:spPr bwMode="white">
          <a:xfrm>
            <a:off x="8106838" y="3869392"/>
            <a:ext cx="481003" cy="42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17334E4-7A3A-1405-401A-DD6467E89CE4}"/>
              </a:ext>
            </a:extLst>
          </p:cNvPr>
          <p:cNvSpPr/>
          <p:nvPr/>
        </p:nvSpPr>
        <p:spPr bwMode="white">
          <a:xfrm>
            <a:off x="2850158" y="5424455"/>
            <a:ext cx="274859" cy="32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B3E61CC-CBC7-D9E6-2E1C-755026A0B628}"/>
              </a:ext>
            </a:extLst>
          </p:cNvPr>
          <p:cNvSpPr/>
          <p:nvPr/>
        </p:nvSpPr>
        <p:spPr bwMode="white">
          <a:xfrm>
            <a:off x="1578934" y="5768116"/>
            <a:ext cx="962006" cy="39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76C4949-46BD-ABB3-D7D4-FD5B1469FB0C}"/>
              </a:ext>
            </a:extLst>
          </p:cNvPr>
          <p:cNvSpPr/>
          <p:nvPr/>
        </p:nvSpPr>
        <p:spPr bwMode="white">
          <a:xfrm>
            <a:off x="4653921" y="5750933"/>
            <a:ext cx="919060" cy="41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1D453FF-182E-E0AB-0406-D2964065917B}"/>
              </a:ext>
            </a:extLst>
          </p:cNvPr>
          <p:cNvSpPr/>
          <p:nvPr/>
        </p:nvSpPr>
        <p:spPr bwMode="white">
          <a:xfrm>
            <a:off x="6861383" y="5750933"/>
            <a:ext cx="944827" cy="42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39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D0ECB0-7E41-67CF-F7A2-3E19A262FB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5163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4AD2DE-C28D-CE26-6793-E50C2A1D940F}"/>
              </a:ext>
            </a:extLst>
          </p:cNvPr>
          <p:cNvSpPr/>
          <p:nvPr/>
        </p:nvSpPr>
        <p:spPr bwMode="white">
          <a:xfrm>
            <a:off x="8184232" y="1556792"/>
            <a:ext cx="583176" cy="46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F4AE2C-0CF1-7BB3-46B1-873C2C0B6257}"/>
              </a:ext>
            </a:extLst>
          </p:cNvPr>
          <p:cNvSpPr/>
          <p:nvPr/>
        </p:nvSpPr>
        <p:spPr bwMode="white">
          <a:xfrm>
            <a:off x="7691217" y="2419181"/>
            <a:ext cx="533333" cy="41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BAA8A0-38AC-F48D-03E4-9F484084497F}"/>
              </a:ext>
            </a:extLst>
          </p:cNvPr>
          <p:cNvSpPr/>
          <p:nvPr/>
        </p:nvSpPr>
        <p:spPr bwMode="white">
          <a:xfrm>
            <a:off x="3034074" y="2847860"/>
            <a:ext cx="523809" cy="36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C0E3C8-F418-A2CD-7FE4-6A7711CFA363}"/>
              </a:ext>
            </a:extLst>
          </p:cNvPr>
          <p:cNvSpPr/>
          <p:nvPr/>
        </p:nvSpPr>
        <p:spPr bwMode="white">
          <a:xfrm>
            <a:off x="5148360" y="2828807"/>
            <a:ext cx="952380" cy="41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1D4C3C-5D57-FDE9-1CFA-81E2B12F4401}"/>
              </a:ext>
            </a:extLst>
          </p:cNvPr>
          <p:cNvSpPr/>
          <p:nvPr/>
        </p:nvSpPr>
        <p:spPr bwMode="white">
          <a:xfrm>
            <a:off x="8957885" y="2745945"/>
            <a:ext cx="1161904" cy="53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E8C8E32-2DF0-A727-F568-9FEC402176CA}"/>
              </a:ext>
            </a:extLst>
          </p:cNvPr>
          <p:cNvSpPr/>
          <p:nvPr/>
        </p:nvSpPr>
        <p:spPr bwMode="white">
          <a:xfrm>
            <a:off x="1748360" y="3257486"/>
            <a:ext cx="1000000" cy="48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6CB188F-95BC-D41A-F8B4-2D6EFC3620E9}"/>
              </a:ext>
            </a:extLst>
          </p:cNvPr>
          <p:cNvSpPr/>
          <p:nvPr/>
        </p:nvSpPr>
        <p:spPr bwMode="white">
          <a:xfrm>
            <a:off x="5129312" y="3629007"/>
            <a:ext cx="1009523" cy="48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BECBD82-87D1-C606-D31A-B6C4B5522BB6}"/>
              </a:ext>
            </a:extLst>
          </p:cNvPr>
          <p:cNvSpPr/>
          <p:nvPr/>
        </p:nvSpPr>
        <p:spPr bwMode="white">
          <a:xfrm>
            <a:off x="10519788" y="3648059"/>
            <a:ext cx="523809" cy="42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77F4338-286C-F3C3-4578-95831C157DD3}"/>
              </a:ext>
            </a:extLst>
          </p:cNvPr>
          <p:cNvSpPr/>
          <p:nvPr/>
        </p:nvSpPr>
        <p:spPr bwMode="white">
          <a:xfrm>
            <a:off x="6367408" y="4076737"/>
            <a:ext cx="533333" cy="4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79DF428-EB84-479B-18CC-FA6002EA1AE7}"/>
              </a:ext>
            </a:extLst>
          </p:cNvPr>
          <p:cNvSpPr/>
          <p:nvPr/>
        </p:nvSpPr>
        <p:spPr bwMode="white">
          <a:xfrm>
            <a:off x="8234074" y="4033600"/>
            <a:ext cx="533334" cy="46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98B7064-7778-B664-6FBC-FE4323C8BE42}"/>
              </a:ext>
            </a:extLst>
          </p:cNvPr>
          <p:cNvSpPr/>
          <p:nvPr/>
        </p:nvSpPr>
        <p:spPr bwMode="white">
          <a:xfrm>
            <a:off x="8957884" y="4486363"/>
            <a:ext cx="533334" cy="41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46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96459F-5863-1431-7A04-15518B452B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92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6423EA-7106-260E-A273-847894C31E2A}"/>
              </a:ext>
            </a:extLst>
          </p:cNvPr>
          <p:cNvSpPr/>
          <p:nvPr/>
        </p:nvSpPr>
        <p:spPr bwMode="white">
          <a:xfrm>
            <a:off x="5149714" y="2798402"/>
            <a:ext cx="1053460" cy="33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D11317-9A7A-CF3C-3573-A679E395D63E}"/>
              </a:ext>
            </a:extLst>
          </p:cNvPr>
          <p:cNvSpPr/>
          <p:nvPr/>
        </p:nvSpPr>
        <p:spPr bwMode="white">
          <a:xfrm>
            <a:off x="7679746" y="2876181"/>
            <a:ext cx="1044825" cy="25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D068A3-C0EC-AE79-5D81-AFE18BE62ADD}"/>
              </a:ext>
            </a:extLst>
          </p:cNvPr>
          <p:cNvSpPr/>
          <p:nvPr/>
        </p:nvSpPr>
        <p:spPr bwMode="white">
          <a:xfrm>
            <a:off x="5823238" y="3870025"/>
            <a:ext cx="1459301" cy="36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3A5E78-4C1D-5749-75FB-1B089C5CE8AF}"/>
              </a:ext>
            </a:extLst>
          </p:cNvPr>
          <p:cNvSpPr/>
          <p:nvPr/>
        </p:nvSpPr>
        <p:spPr bwMode="white">
          <a:xfrm>
            <a:off x="8586412" y="3921878"/>
            <a:ext cx="1018920" cy="25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168DF7-2960-ED9B-0E53-D6701CF4350E}"/>
              </a:ext>
            </a:extLst>
          </p:cNvPr>
          <p:cNvSpPr/>
          <p:nvPr/>
        </p:nvSpPr>
        <p:spPr bwMode="white">
          <a:xfrm>
            <a:off x="5823238" y="4595963"/>
            <a:ext cx="1450666" cy="36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373620-EADB-9C2A-A9B8-4F0C8EF8C966}"/>
              </a:ext>
            </a:extLst>
          </p:cNvPr>
          <p:cNvSpPr/>
          <p:nvPr/>
        </p:nvSpPr>
        <p:spPr bwMode="white">
          <a:xfrm>
            <a:off x="8586412" y="4656458"/>
            <a:ext cx="1027555" cy="26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6F498B-7C49-9CAF-A9B0-F4769B9C29E5}"/>
              </a:ext>
            </a:extLst>
          </p:cNvPr>
          <p:cNvSpPr/>
          <p:nvPr/>
        </p:nvSpPr>
        <p:spPr bwMode="white">
          <a:xfrm>
            <a:off x="5141079" y="5745365"/>
            <a:ext cx="1044825" cy="32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E36BA7D-38E7-A5F5-61B6-3E45C01BF32D}"/>
              </a:ext>
            </a:extLst>
          </p:cNvPr>
          <p:cNvSpPr/>
          <p:nvPr/>
        </p:nvSpPr>
        <p:spPr bwMode="white">
          <a:xfrm>
            <a:off x="7515682" y="5797218"/>
            <a:ext cx="993016" cy="25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0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162EB1-3CBA-4F46-168E-93CA645D1B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5FF9DE-4DAE-AF67-837C-E28EBD699136}"/>
              </a:ext>
            </a:extLst>
          </p:cNvPr>
          <p:cNvSpPr/>
          <p:nvPr/>
        </p:nvSpPr>
        <p:spPr bwMode="white">
          <a:xfrm>
            <a:off x="9510476" y="2830971"/>
            <a:ext cx="1123809" cy="486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203E74-513E-90E9-59A6-BF6A479059B4}"/>
              </a:ext>
            </a:extLst>
          </p:cNvPr>
          <p:cNvSpPr/>
          <p:nvPr/>
        </p:nvSpPr>
        <p:spPr bwMode="white">
          <a:xfrm>
            <a:off x="5700952" y="3288794"/>
            <a:ext cx="495238" cy="41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F849C8-3396-92EA-5599-542FF7D2E67B}"/>
              </a:ext>
            </a:extLst>
          </p:cNvPr>
          <p:cNvSpPr/>
          <p:nvPr/>
        </p:nvSpPr>
        <p:spPr bwMode="white">
          <a:xfrm>
            <a:off x="8967619" y="3660774"/>
            <a:ext cx="1066666" cy="45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309702-434B-BD0B-FA75-185EB9904CC2}"/>
              </a:ext>
            </a:extLst>
          </p:cNvPr>
          <p:cNvSpPr/>
          <p:nvPr/>
        </p:nvSpPr>
        <p:spPr bwMode="white">
          <a:xfrm>
            <a:off x="9110476" y="4051831"/>
            <a:ext cx="171428" cy="7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09871A-5D42-77C1-4BCA-51926823021F}"/>
              </a:ext>
            </a:extLst>
          </p:cNvPr>
          <p:cNvSpPr/>
          <p:nvPr/>
        </p:nvSpPr>
        <p:spPr bwMode="white">
          <a:xfrm>
            <a:off x="2796190" y="5005628"/>
            <a:ext cx="1523809" cy="486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31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C6FADC-ED4B-9676-58EC-86232AB41C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0CA6D0-67FF-D478-0B96-6CA67FFDFF5D}"/>
              </a:ext>
            </a:extLst>
          </p:cNvPr>
          <p:cNvSpPr/>
          <p:nvPr/>
        </p:nvSpPr>
        <p:spPr bwMode="white">
          <a:xfrm>
            <a:off x="9510476" y="1066102"/>
            <a:ext cx="1123809" cy="47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C54906-07F8-78AF-0C3C-7E9FF210908A}"/>
              </a:ext>
            </a:extLst>
          </p:cNvPr>
          <p:cNvSpPr/>
          <p:nvPr/>
        </p:nvSpPr>
        <p:spPr bwMode="white">
          <a:xfrm>
            <a:off x="7558095" y="1513736"/>
            <a:ext cx="495238" cy="40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526036-6C84-614E-FFC1-8C62EE4BF001}"/>
              </a:ext>
            </a:extLst>
          </p:cNvPr>
          <p:cNvSpPr/>
          <p:nvPr/>
        </p:nvSpPr>
        <p:spPr bwMode="white">
          <a:xfrm>
            <a:off x="9034285" y="1894702"/>
            <a:ext cx="980952" cy="4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93E684-AE31-BF01-70B2-2EB5BF387265}"/>
              </a:ext>
            </a:extLst>
          </p:cNvPr>
          <p:cNvSpPr/>
          <p:nvPr/>
        </p:nvSpPr>
        <p:spPr bwMode="white">
          <a:xfrm>
            <a:off x="9548571" y="2828067"/>
            <a:ext cx="1085713" cy="47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DB185B-4FD1-F13E-FC9B-981C823DE855}"/>
              </a:ext>
            </a:extLst>
          </p:cNvPr>
          <p:cNvSpPr/>
          <p:nvPr/>
        </p:nvSpPr>
        <p:spPr bwMode="white">
          <a:xfrm>
            <a:off x="8977142" y="3694763"/>
            <a:ext cx="971428" cy="4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FBD67C-0892-F972-4D83-BDFBFBA811DC}"/>
              </a:ext>
            </a:extLst>
          </p:cNvPr>
          <p:cNvSpPr/>
          <p:nvPr/>
        </p:nvSpPr>
        <p:spPr bwMode="white">
          <a:xfrm>
            <a:off x="2805714" y="5009094"/>
            <a:ext cx="1514285" cy="48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24FAA5-90B5-F7F6-435D-5DAA33D01497}"/>
              </a:ext>
            </a:extLst>
          </p:cNvPr>
          <p:cNvSpPr/>
          <p:nvPr/>
        </p:nvSpPr>
        <p:spPr bwMode="white">
          <a:xfrm>
            <a:off x="5700952" y="5047190"/>
            <a:ext cx="495238" cy="4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43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4A70F0-B1C5-5C32-A574-6A5E4A4311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9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9D3C4A-6B9A-0EC7-006F-EBAC69A88B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4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F564B6E-5073-BB11-CF67-2232EA11DD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140968"/>
            <a:ext cx="3307879" cy="345918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B9CA009-1367-F657-E39B-49EF4E7335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9043" y="3155148"/>
            <a:ext cx="3287340" cy="345292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6C543751-9862-C6FE-244C-DB94706DC7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3472" y="5810895"/>
            <a:ext cx="1457528" cy="438211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F6F8548-2AB7-DAAC-EC7C-13ABADC22D09}"/>
              </a:ext>
            </a:extLst>
          </p:cNvPr>
          <p:cNvSpPr/>
          <p:nvPr/>
        </p:nvSpPr>
        <p:spPr bwMode="white">
          <a:xfrm>
            <a:off x="1343472" y="5860651"/>
            <a:ext cx="1944216" cy="4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352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1293E7-3572-EC8D-E097-41D57EBA2A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29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CD3632D-E6B0-7250-9C93-EC6990F32C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492896"/>
            <a:ext cx="6279386" cy="4293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CE094C-1CC9-120A-F6CB-1B6C6317FA93}"/>
              </a:ext>
            </a:extLst>
          </p:cNvPr>
          <p:cNvSpPr/>
          <p:nvPr/>
        </p:nvSpPr>
        <p:spPr bwMode="white">
          <a:xfrm>
            <a:off x="5087888" y="2968508"/>
            <a:ext cx="555008" cy="18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E4D370-868E-AB40-A74F-7024C1D6BAA0}"/>
              </a:ext>
            </a:extLst>
          </p:cNvPr>
          <p:cNvSpPr/>
          <p:nvPr/>
        </p:nvSpPr>
        <p:spPr bwMode="white">
          <a:xfrm>
            <a:off x="5173994" y="3307372"/>
            <a:ext cx="489958" cy="26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249CB6-32A0-65BB-542C-86010BD0CC9C}"/>
              </a:ext>
            </a:extLst>
          </p:cNvPr>
          <p:cNvSpPr/>
          <p:nvPr/>
        </p:nvSpPr>
        <p:spPr bwMode="white">
          <a:xfrm>
            <a:off x="5173994" y="3955444"/>
            <a:ext cx="489958" cy="26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786F17-7D76-4E41-2E0B-41BFB0429016}"/>
              </a:ext>
            </a:extLst>
          </p:cNvPr>
          <p:cNvSpPr/>
          <p:nvPr/>
        </p:nvSpPr>
        <p:spPr bwMode="white">
          <a:xfrm>
            <a:off x="5152938" y="4655971"/>
            <a:ext cx="495284" cy="20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45B609-B869-48D1-3083-14B0D472798A}"/>
              </a:ext>
            </a:extLst>
          </p:cNvPr>
          <p:cNvSpPr/>
          <p:nvPr/>
        </p:nvSpPr>
        <p:spPr bwMode="white">
          <a:xfrm>
            <a:off x="5185584" y="5825171"/>
            <a:ext cx="478368" cy="20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8B4CA9-368E-962F-B9FD-CE4AE01BFAB5}"/>
              </a:ext>
            </a:extLst>
          </p:cNvPr>
          <p:cNvSpPr/>
          <p:nvPr/>
        </p:nvSpPr>
        <p:spPr bwMode="white">
          <a:xfrm>
            <a:off x="5159896" y="6237312"/>
            <a:ext cx="504056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3B9BF414-77B8-6B8B-6423-B17AF2101E8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5484759"/>
            <a:ext cx="10800000" cy="74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FF4EF5-2E56-3114-199C-F20FC77CD18F}"/>
              </a:ext>
            </a:extLst>
          </p:cNvPr>
          <p:cNvSpPr/>
          <p:nvPr/>
        </p:nvSpPr>
        <p:spPr bwMode="white">
          <a:xfrm>
            <a:off x="1127448" y="5642665"/>
            <a:ext cx="1872208" cy="58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2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A738CF-01AE-1ECB-1B13-78018373CF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28861E1-4537-684E-0FB0-13E70C0C50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1916832"/>
            <a:ext cx="5623503" cy="377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47477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B926A6-E963-671F-925C-DD4763CE68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FCC647-5C00-46A4-9336-8F88A14C742A}"/>
              </a:ext>
            </a:extLst>
          </p:cNvPr>
          <p:cNvSpPr/>
          <p:nvPr/>
        </p:nvSpPr>
        <p:spPr bwMode="white">
          <a:xfrm>
            <a:off x="1815238" y="1190325"/>
            <a:ext cx="3000000" cy="4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EF12B5-A75A-B604-7906-2E24ADCC805B}"/>
              </a:ext>
            </a:extLst>
          </p:cNvPr>
          <p:cNvSpPr/>
          <p:nvPr/>
        </p:nvSpPr>
        <p:spPr bwMode="white">
          <a:xfrm>
            <a:off x="6786666" y="1190325"/>
            <a:ext cx="3000000" cy="4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4266B6-BCFE-70B0-7C15-BAB5DADB1CBE}"/>
              </a:ext>
            </a:extLst>
          </p:cNvPr>
          <p:cNvSpPr/>
          <p:nvPr/>
        </p:nvSpPr>
        <p:spPr bwMode="white">
          <a:xfrm>
            <a:off x="1815238" y="2058002"/>
            <a:ext cx="3038095" cy="4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C59F2C-3173-2B47-DDC7-1E0CF60646C2}"/>
              </a:ext>
            </a:extLst>
          </p:cNvPr>
          <p:cNvSpPr/>
          <p:nvPr/>
        </p:nvSpPr>
        <p:spPr bwMode="white">
          <a:xfrm>
            <a:off x="6786666" y="2058002"/>
            <a:ext cx="2733334" cy="4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A897B0-3E3A-40A6-CAF3-F0F99F440098}"/>
              </a:ext>
            </a:extLst>
          </p:cNvPr>
          <p:cNvSpPr/>
          <p:nvPr/>
        </p:nvSpPr>
        <p:spPr bwMode="white">
          <a:xfrm>
            <a:off x="1815238" y="2916143"/>
            <a:ext cx="2180952" cy="4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298120-8B32-A066-BB97-8A115741EC17}"/>
              </a:ext>
            </a:extLst>
          </p:cNvPr>
          <p:cNvSpPr/>
          <p:nvPr/>
        </p:nvSpPr>
        <p:spPr bwMode="white">
          <a:xfrm>
            <a:off x="6672064" y="2780928"/>
            <a:ext cx="1724126" cy="58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0DF6E6C-AC03-E454-916E-ECBBA3DED8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3773176"/>
            <a:ext cx="4442319" cy="2978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403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D1E909-87D4-BE1C-BEEE-98A141EB86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2785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B64AA7-F991-A38C-7872-99876141B999}"/>
              </a:ext>
            </a:extLst>
          </p:cNvPr>
          <p:cNvSpPr/>
          <p:nvPr/>
        </p:nvSpPr>
        <p:spPr bwMode="white">
          <a:xfrm>
            <a:off x="7786661" y="3151814"/>
            <a:ext cx="211707" cy="102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684BAC-5328-6CA4-3E06-6861F80DDE2D}"/>
              </a:ext>
            </a:extLst>
          </p:cNvPr>
          <p:cNvSpPr/>
          <p:nvPr/>
        </p:nvSpPr>
        <p:spPr bwMode="white">
          <a:xfrm>
            <a:off x="4545341" y="3663346"/>
            <a:ext cx="138705" cy="17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567747-0D1D-FF31-9896-7F45986B4CB9}"/>
              </a:ext>
            </a:extLst>
          </p:cNvPr>
          <p:cNvSpPr/>
          <p:nvPr/>
        </p:nvSpPr>
        <p:spPr bwMode="white">
          <a:xfrm>
            <a:off x="3516003" y="4036033"/>
            <a:ext cx="240908" cy="102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B3430D-F802-CB34-B7E9-0FC56A8CECA2}"/>
              </a:ext>
            </a:extLst>
          </p:cNvPr>
          <p:cNvSpPr/>
          <p:nvPr/>
        </p:nvSpPr>
        <p:spPr bwMode="white">
          <a:xfrm>
            <a:off x="5034459" y="5482937"/>
            <a:ext cx="1679062" cy="35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C5D134-9D75-DC76-B6B7-0E035B2A190B}"/>
              </a:ext>
            </a:extLst>
          </p:cNvPr>
          <p:cNvSpPr/>
          <p:nvPr/>
        </p:nvSpPr>
        <p:spPr bwMode="white">
          <a:xfrm>
            <a:off x="7998369" y="5482937"/>
            <a:ext cx="766529" cy="35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12541C-0D17-45F7-C93D-4EB8C40821CD}"/>
              </a:ext>
            </a:extLst>
          </p:cNvPr>
          <p:cNvSpPr/>
          <p:nvPr/>
        </p:nvSpPr>
        <p:spPr bwMode="white">
          <a:xfrm>
            <a:off x="1771238" y="6133314"/>
            <a:ext cx="759228" cy="35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A4B8DA-BCC6-83D7-CB27-69C113FC10A9}"/>
              </a:ext>
            </a:extLst>
          </p:cNvPr>
          <p:cNvSpPr/>
          <p:nvPr/>
        </p:nvSpPr>
        <p:spPr bwMode="white">
          <a:xfrm>
            <a:off x="2566968" y="6147929"/>
            <a:ext cx="401514" cy="35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98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515A3B-C1FB-D579-C602-C1331D8E63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8858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6062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7070BE-DB02-FC4E-4224-0BBB7C2B7A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8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D2E181-370F-0F7F-427D-A8F92B41D306}"/>
              </a:ext>
            </a:extLst>
          </p:cNvPr>
          <p:cNvSpPr/>
          <p:nvPr/>
        </p:nvSpPr>
        <p:spPr bwMode="white">
          <a:xfrm>
            <a:off x="3081904" y="3440669"/>
            <a:ext cx="304761" cy="371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C50984-26DD-3996-494A-F5326B71C1C5}"/>
              </a:ext>
            </a:extLst>
          </p:cNvPr>
          <p:cNvSpPr/>
          <p:nvPr/>
        </p:nvSpPr>
        <p:spPr bwMode="white">
          <a:xfrm>
            <a:off x="1700952" y="3768494"/>
            <a:ext cx="1038095" cy="52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6BE46C-CE4B-AF58-7234-195372D726E3}"/>
              </a:ext>
            </a:extLst>
          </p:cNvPr>
          <p:cNvSpPr/>
          <p:nvPr/>
        </p:nvSpPr>
        <p:spPr bwMode="white">
          <a:xfrm>
            <a:off x="5081904" y="3812546"/>
            <a:ext cx="1019047" cy="45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D20C64-1AD2-700E-D8CE-C57A33577706}"/>
              </a:ext>
            </a:extLst>
          </p:cNvPr>
          <p:cNvSpPr/>
          <p:nvPr/>
        </p:nvSpPr>
        <p:spPr bwMode="white">
          <a:xfrm>
            <a:off x="7529523" y="3803010"/>
            <a:ext cx="1038095" cy="47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20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64</cp:revision>
  <dcterms:created xsi:type="dcterms:W3CDTF">2015-09-16T06:44:00Z</dcterms:created>
  <dcterms:modified xsi:type="dcterms:W3CDTF">2024-08-29T17:33:22Z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