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3" r:id="rId19"/>
    <p:sldId id="342" r:id="rId20"/>
    <p:sldId id="340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61" r:id="rId33"/>
    <p:sldId id="327" r:id="rId34"/>
    <p:sldId id="326" r:id="rId35"/>
    <p:sldId id="32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97A95C-3696-07FA-9314-CE27EB7A9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50"/>
            <a:ext cx="121920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0C493-3CA0-B815-3FA1-A73A9C159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F31FB-65AB-9DBC-D4C6-BD354123D254}"/>
              </a:ext>
            </a:extLst>
          </p:cNvPr>
          <p:cNvSpPr/>
          <p:nvPr/>
        </p:nvSpPr>
        <p:spPr bwMode="white">
          <a:xfrm>
            <a:off x="10205714" y="1199568"/>
            <a:ext cx="323809" cy="37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E9063B-6C35-7CD7-8CE4-3D2D7FB06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996952"/>
            <a:ext cx="4963218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1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6C60E-F069-599D-D5EB-08E1B6A94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6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B2EFC-FC2C-FA13-2522-880B72EEEFEC}"/>
              </a:ext>
            </a:extLst>
          </p:cNvPr>
          <p:cNvSpPr/>
          <p:nvPr/>
        </p:nvSpPr>
        <p:spPr bwMode="white">
          <a:xfrm>
            <a:off x="10186666" y="2077788"/>
            <a:ext cx="361904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F207C2-3773-7E09-0BA1-BF6A15888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606406"/>
            <a:ext cx="4963218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8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02B50-411F-F6D6-8954-D67950297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B174C0-E491-8563-D3E1-FF708252899B}"/>
              </a:ext>
            </a:extLst>
          </p:cNvPr>
          <p:cNvSpPr/>
          <p:nvPr/>
        </p:nvSpPr>
        <p:spPr bwMode="white">
          <a:xfrm>
            <a:off x="10205714" y="2981694"/>
            <a:ext cx="323809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71BCC-149A-B5F9-C981-5C05E1952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BD05B-33A2-B7AD-C439-55AD0186FB81}"/>
              </a:ext>
            </a:extLst>
          </p:cNvPr>
          <p:cNvSpPr/>
          <p:nvPr/>
        </p:nvSpPr>
        <p:spPr bwMode="white">
          <a:xfrm>
            <a:off x="6824761" y="4041522"/>
            <a:ext cx="361904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C3E0CA-2A40-6D27-68F4-33251A9C17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589240"/>
            <a:ext cx="10800000" cy="9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304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18005-09DE-5FA0-A890-AD3129D52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CCAC6-88C9-D6C8-50AE-679E931460A0}"/>
              </a:ext>
            </a:extLst>
          </p:cNvPr>
          <p:cNvSpPr/>
          <p:nvPr/>
        </p:nvSpPr>
        <p:spPr bwMode="white">
          <a:xfrm>
            <a:off x="10320000" y="2028994"/>
            <a:ext cx="352380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0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6FBE3-30A4-5442-BA82-A4C33F9F0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DB7FD-6ED8-7E7B-AE96-344DA2991A77}"/>
              </a:ext>
            </a:extLst>
          </p:cNvPr>
          <p:cNvSpPr/>
          <p:nvPr/>
        </p:nvSpPr>
        <p:spPr bwMode="white">
          <a:xfrm>
            <a:off x="10320000" y="2058252"/>
            <a:ext cx="361905" cy="37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46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6D70C-0A0F-ED70-CCDE-A75A4F27E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44019-F222-4FA5-B6E5-C64F5850F100}"/>
              </a:ext>
            </a:extLst>
          </p:cNvPr>
          <p:cNvSpPr/>
          <p:nvPr/>
        </p:nvSpPr>
        <p:spPr bwMode="white">
          <a:xfrm>
            <a:off x="10291428" y="3095623"/>
            <a:ext cx="409523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24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6E6BB-7FDD-5133-2E09-BCC5BCB18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17FD10-3B61-2C13-FA92-620DE5A1A8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940" y="3246501"/>
            <a:ext cx="6456120" cy="316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4659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A04B5-BC45-42E4-4F3B-74A5E4F0E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01AA0-EBDB-9CDA-52B9-66D172E74F6F}"/>
              </a:ext>
            </a:extLst>
          </p:cNvPr>
          <p:cNvSpPr/>
          <p:nvPr/>
        </p:nvSpPr>
        <p:spPr bwMode="white">
          <a:xfrm>
            <a:off x="10291428" y="1935541"/>
            <a:ext cx="352380" cy="38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E30F0F-67D1-69B3-F6A0-4A4C0BB80A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142751"/>
            <a:ext cx="5472608" cy="268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973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AA3FD-0606-36B5-499B-F6CD9C41F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DAC4B-3FDB-8D0E-E4E5-5FE7FE76EE72}"/>
              </a:ext>
            </a:extLst>
          </p:cNvPr>
          <p:cNvSpPr/>
          <p:nvPr/>
        </p:nvSpPr>
        <p:spPr bwMode="white">
          <a:xfrm>
            <a:off x="10310476" y="2018963"/>
            <a:ext cx="333333" cy="37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4EC12B-7BA1-61D6-91A6-C3122307E1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365104"/>
            <a:ext cx="10800000" cy="2095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77CC360-5292-5B95-FCA4-36B3349C6E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020902"/>
            <a:ext cx="5472608" cy="268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957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C9536-5950-6454-833A-7BDCA21B2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9579C-13D8-6C57-2D39-D182FE42CEA4}"/>
              </a:ext>
            </a:extLst>
          </p:cNvPr>
          <p:cNvSpPr/>
          <p:nvPr/>
        </p:nvSpPr>
        <p:spPr bwMode="white">
          <a:xfrm>
            <a:off x="6139047" y="3219788"/>
            <a:ext cx="771428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E9D53-893B-1695-65FB-16C80C2BA929}"/>
              </a:ext>
            </a:extLst>
          </p:cNvPr>
          <p:cNvSpPr/>
          <p:nvPr/>
        </p:nvSpPr>
        <p:spPr bwMode="white">
          <a:xfrm>
            <a:off x="7558095" y="3867763"/>
            <a:ext cx="752380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F0594-06E7-6A16-EE10-130AA7E4957D}"/>
              </a:ext>
            </a:extLst>
          </p:cNvPr>
          <p:cNvSpPr/>
          <p:nvPr/>
        </p:nvSpPr>
        <p:spPr bwMode="white">
          <a:xfrm>
            <a:off x="6167619" y="4515738"/>
            <a:ext cx="761904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6926F-E761-3ED2-06FF-FED5410ED2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297144" cy="544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0522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80A98-BD3D-2AD4-87E4-CBA0E72FC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C187E-F595-2400-76EE-79FFAC7D033E}"/>
              </a:ext>
            </a:extLst>
          </p:cNvPr>
          <p:cNvSpPr/>
          <p:nvPr/>
        </p:nvSpPr>
        <p:spPr bwMode="white">
          <a:xfrm>
            <a:off x="10186666" y="1123489"/>
            <a:ext cx="323809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1DCEA6-54E4-82F4-48DD-2331C4F4A3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954481"/>
            <a:ext cx="6696744" cy="220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277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84DE2-AD78-C6E1-158B-95C2AA8AA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EC5A2-ABF3-6144-A8BB-1A92BAB60BFC}"/>
              </a:ext>
            </a:extLst>
          </p:cNvPr>
          <p:cNvSpPr/>
          <p:nvPr/>
        </p:nvSpPr>
        <p:spPr bwMode="white">
          <a:xfrm>
            <a:off x="10158095" y="1247471"/>
            <a:ext cx="371427" cy="3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79A7FF-1785-31EA-409A-D9A8A66B03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861048"/>
            <a:ext cx="6696744" cy="220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88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166E1-96A7-B75F-A241-511F21F92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7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38181-E303-1700-07DF-BDE24BFA131B}"/>
              </a:ext>
            </a:extLst>
          </p:cNvPr>
          <p:cNvSpPr/>
          <p:nvPr/>
        </p:nvSpPr>
        <p:spPr bwMode="white">
          <a:xfrm>
            <a:off x="10158095" y="2162935"/>
            <a:ext cx="352380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735C34-96CC-CCFB-BC68-FF4225826E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509120"/>
            <a:ext cx="6696744" cy="220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77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FFD3B-05EB-E206-296B-F3FE18A0F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763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3396F-BDB6-5E88-A06E-256690B2C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4F5A2-30C1-EB0C-5167-C4FF34ADAF7C}"/>
              </a:ext>
            </a:extLst>
          </p:cNvPr>
          <p:cNvSpPr/>
          <p:nvPr/>
        </p:nvSpPr>
        <p:spPr bwMode="white">
          <a:xfrm>
            <a:off x="2577142" y="4041209"/>
            <a:ext cx="323809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A81575-1D63-2B0E-454C-9C34B1A0D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651545"/>
            <a:ext cx="4932121" cy="20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8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90E53-6CFE-5E97-651D-7E521F7B4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6E001-BFCE-652F-3FBE-75ECBBEA5CC9}"/>
              </a:ext>
            </a:extLst>
          </p:cNvPr>
          <p:cNvSpPr/>
          <p:nvPr/>
        </p:nvSpPr>
        <p:spPr bwMode="white">
          <a:xfrm>
            <a:off x="4900952" y="2134448"/>
            <a:ext cx="409523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831B61-19DC-2A60-5530-B55E88B18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84984"/>
            <a:ext cx="4932121" cy="20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58D4E-7B92-5870-8250-E1B19DF46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9C703-B69F-38CB-CF3C-871CA261A6B0}"/>
              </a:ext>
            </a:extLst>
          </p:cNvPr>
          <p:cNvSpPr/>
          <p:nvPr/>
        </p:nvSpPr>
        <p:spPr bwMode="white">
          <a:xfrm>
            <a:off x="1996190" y="3794619"/>
            <a:ext cx="6000000" cy="42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317E84-8E01-8F20-33A8-9B5B5939E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509120"/>
            <a:ext cx="4932121" cy="20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1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D9D81-F9EB-F825-126E-82938660E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48F63-6CF1-95E8-D7B8-8F7E89ED5D6F}"/>
              </a:ext>
            </a:extLst>
          </p:cNvPr>
          <p:cNvSpPr/>
          <p:nvPr/>
        </p:nvSpPr>
        <p:spPr bwMode="white">
          <a:xfrm>
            <a:off x="1272380" y="3128485"/>
            <a:ext cx="5057142" cy="42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33663E-80B9-EA1C-E404-CE72C754A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505" y="4149080"/>
            <a:ext cx="4932121" cy="209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8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C69F4-C626-0303-46DB-A490C13AA1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2738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2306C-818A-BAD8-8929-8FACAB86E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21BEC-9FF8-48E6-EB70-55F40162D146}"/>
              </a:ext>
            </a:extLst>
          </p:cNvPr>
          <p:cNvSpPr/>
          <p:nvPr/>
        </p:nvSpPr>
        <p:spPr bwMode="white">
          <a:xfrm>
            <a:off x="7386666" y="1533110"/>
            <a:ext cx="247619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D7CCD2-B023-6068-124F-66757DB75C52}"/>
              </a:ext>
            </a:extLst>
          </p:cNvPr>
          <p:cNvSpPr/>
          <p:nvPr/>
        </p:nvSpPr>
        <p:spPr bwMode="white">
          <a:xfrm>
            <a:off x="4758095" y="2200108"/>
            <a:ext cx="323809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FDDBB9-1F1C-D2E9-E100-DDD73A79F320}"/>
              </a:ext>
            </a:extLst>
          </p:cNvPr>
          <p:cNvSpPr/>
          <p:nvPr/>
        </p:nvSpPr>
        <p:spPr bwMode="white">
          <a:xfrm>
            <a:off x="10872380" y="3457875"/>
            <a:ext cx="380952" cy="33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1EDADB-06F7-3F6C-AEA2-3719B33AE247}"/>
              </a:ext>
            </a:extLst>
          </p:cNvPr>
          <p:cNvSpPr/>
          <p:nvPr/>
        </p:nvSpPr>
        <p:spPr bwMode="white">
          <a:xfrm>
            <a:off x="1672380" y="4124873"/>
            <a:ext cx="400000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FD1F93-5261-BE89-7F38-1DEAE0F3F8D1}"/>
              </a:ext>
            </a:extLst>
          </p:cNvPr>
          <p:cNvSpPr/>
          <p:nvPr/>
        </p:nvSpPr>
        <p:spPr bwMode="white">
          <a:xfrm>
            <a:off x="9815238" y="4124873"/>
            <a:ext cx="238095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B27AC4-5F8C-DAE7-67AB-A31D3134666B}"/>
              </a:ext>
            </a:extLst>
          </p:cNvPr>
          <p:cNvSpPr/>
          <p:nvPr/>
        </p:nvSpPr>
        <p:spPr bwMode="white">
          <a:xfrm>
            <a:off x="2358095" y="5392169"/>
            <a:ext cx="676190" cy="33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5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A280F-F49C-C0BF-3E5B-51F300050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268760"/>
            <a:ext cx="10800000" cy="486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27880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29232-D0D2-EB0F-5740-31EEC8DAF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46"/>
          <a:stretch/>
        </p:blipFill>
        <p:spPr>
          <a:xfrm>
            <a:off x="720000" y="827999"/>
            <a:ext cx="1080000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0DF45-2755-3FA9-327F-7002D969D1A9}"/>
              </a:ext>
            </a:extLst>
          </p:cNvPr>
          <p:cNvSpPr/>
          <p:nvPr/>
        </p:nvSpPr>
        <p:spPr bwMode="white">
          <a:xfrm>
            <a:off x="2081904" y="1885705"/>
            <a:ext cx="1561904" cy="4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0EE6E-2DEA-8AE5-D5F1-6165A23D1990}"/>
              </a:ext>
            </a:extLst>
          </p:cNvPr>
          <p:cNvSpPr/>
          <p:nvPr/>
        </p:nvSpPr>
        <p:spPr bwMode="white">
          <a:xfrm>
            <a:off x="9386666" y="1885705"/>
            <a:ext cx="1047619" cy="4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D02C3-C357-5178-E4AC-33FAA8E287DF}"/>
              </a:ext>
            </a:extLst>
          </p:cNvPr>
          <p:cNvSpPr/>
          <p:nvPr/>
        </p:nvSpPr>
        <p:spPr bwMode="white">
          <a:xfrm>
            <a:off x="1343472" y="2721205"/>
            <a:ext cx="5776527" cy="56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CD95475-A36A-E2BA-ABDE-6B12DAC80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644040"/>
            <a:ext cx="2074988" cy="28052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7253CB2-4C8B-5ED3-B6FD-0BE0E44F3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651134"/>
            <a:ext cx="2201645" cy="287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4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29232-D0D2-EB0F-5740-31EEC8DAF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4"/>
          <a:stretch/>
        </p:blipFill>
        <p:spPr>
          <a:xfrm>
            <a:off x="479376" y="1124744"/>
            <a:ext cx="10800000" cy="175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F81ED6-65C6-C9A8-7E84-66DAA03516FE}"/>
              </a:ext>
            </a:extLst>
          </p:cNvPr>
          <p:cNvSpPr/>
          <p:nvPr/>
        </p:nvSpPr>
        <p:spPr bwMode="white">
          <a:xfrm>
            <a:off x="7223528" y="1124744"/>
            <a:ext cx="2112989" cy="6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C87E33-F7AF-69B7-A62A-493547B1EC92}"/>
              </a:ext>
            </a:extLst>
          </p:cNvPr>
          <p:cNvSpPr/>
          <p:nvPr/>
        </p:nvSpPr>
        <p:spPr bwMode="white">
          <a:xfrm>
            <a:off x="5003185" y="2039517"/>
            <a:ext cx="3372471" cy="6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59273ABD-B38F-6C79-AFC2-2C592D925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75889"/>
            <a:ext cx="2074988" cy="28052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84A95D7-8D09-5A9F-9B41-3DE69C003B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182983"/>
            <a:ext cx="2201645" cy="287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29FB8-620F-57D3-25AA-46AF011B5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1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6EBB9-A755-DA15-CDF1-944D8D13E188}"/>
              </a:ext>
            </a:extLst>
          </p:cNvPr>
          <p:cNvSpPr/>
          <p:nvPr/>
        </p:nvSpPr>
        <p:spPr bwMode="white">
          <a:xfrm>
            <a:off x="4224761" y="1905696"/>
            <a:ext cx="1009523" cy="4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5DA08-A34A-96D3-97C8-D91BAAE59C56}"/>
              </a:ext>
            </a:extLst>
          </p:cNvPr>
          <p:cNvSpPr/>
          <p:nvPr/>
        </p:nvSpPr>
        <p:spPr bwMode="white">
          <a:xfrm>
            <a:off x="9929523" y="1924770"/>
            <a:ext cx="495238" cy="46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BD3F0C-3D26-E4A4-6A1F-106CCF558832}"/>
              </a:ext>
            </a:extLst>
          </p:cNvPr>
          <p:cNvSpPr/>
          <p:nvPr/>
        </p:nvSpPr>
        <p:spPr bwMode="white">
          <a:xfrm>
            <a:off x="1343472" y="2780928"/>
            <a:ext cx="6367003" cy="50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8C402C6-82C8-515C-D283-16527E373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260" y="4309056"/>
            <a:ext cx="3984259" cy="249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3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74584-CD0D-3723-5A81-2F8C10D3E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75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4C6D0-0A2A-877A-AF64-A2032287FFAF}"/>
              </a:ext>
            </a:extLst>
          </p:cNvPr>
          <p:cNvSpPr/>
          <p:nvPr/>
        </p:nvSpPr>
        <p:spPr bwMode="white">
          <a:xfrm>
            <a:off x="2221527" y="1142109"/>
            <a:ext cx="1019047" cy="47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ED5F26-B37E-8931-C5DC-D027D0A1E1BD}"/>
              </a:ext>
            </a:extLst>
          </p:cNvPr>
          <p:cNvSpPr/>
          <p:nvPr/>
        </p:nvSpPr>
        <p:spPr bwMode="white">
          <a:xfrm>
            <a:off x="8278670" y="1110794"/>
            <a:ext cx="1777770" cy="51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DFA850-EEBA-DCB8-CC8D-EE7517D3D160}"/>
              </a:ext>
            </a:extLst>
          </p:cNvPr>
          <p:cNvSpPr/>
          <p:nvPr/>
        </p:nvSpPr>
        <p:spPr bwMode="white">
          <a:xfrm>
            <a:off x="945336" y="2039213"/>
            <a:ext cx="1952380" cy="4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69E72B-2D05-887C-8087-71AD846AD052}"/>
              </a:ext>
            </a:extLst>
          </p:cNvPr>
          <p:cNvSpPr/>
          <p:nvPr/>
        </p:nvSpPr>
        <p:spPr bwMode="white">
          <a:xfrm>
            <a:off x="2992955" y="2086932"/>
            <a:ext cx="438095" cy="4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5D95F3-736D-3C1B-E872-D725446B5135}"/>
              </a:ext>
            </a:extLst>
          </p:cNvPr>
          <p:cNvSpPr/>
          <p:nvPr/>
        </p:nvSpPr>
        <p:spPr bwMode="white">
          <a:xfrm>
            <a:off x="3526289" y="2039213"/>
            <a:ext cx="1580952" cy="4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360142-9BF9-7684-EDE8-98D13EC4B98E}"/>
              </a:ext>
            </a:extLst>
          </p:cNvPr>
          <p:cNvSpPr/>
          <p:nvPr/>
        </p:nvSpPr>
        <p:spPr bwMode="white">
          <a:xfrm>
            <a:off x="5240574" y="2077388"/>
            <a:ext cx="466666" cy="41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7CEB05-7FE7-4F1B-0ECC-44D2415F38C1}"/>
              </a:ext>
            </a:extLst>
          </p:cNvPr>
          <p:cNvSpPr/>
          <p:nvPr/>
        </p:nvSpPr>
        <p:spPr bwMode="white">
          <a:xfrm>
            <a:off x="5802479" y="2058301"/>
            <a:ext cx="495238" cy="46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EB070C-FE06-CF28-F56F-027FFDB23907}"/>
              </a:ext>
            </a:extLst>
          </p:cNvPr>
          <p:cNvSpPr/>
          <p:nvPr/>
        </p:nvSpPr>
        <p:spPr bwMode="white">
          <a:xfrm>
            <a:off x="6345336" y="2048757"/>
            <a:ext cx="533333" cy="47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5A90F3-56B8-3029-81F1-3631BC907418}"/>
              </a:ext>
            </a:extLst>
          </p:cNvPr>
          <p:cNvSpPr/>
          <p:nvPr/>
        </p:nvSpPr>
        <p:spPr bwMode="white">
          <a:xfrm>
            <a:off x="8888193" y="2955405"/>
            <a:ext cx="1057142" cy="46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CACD97-56AC-69FE-3B6E-321C79330321}"/>
              </a:ext>
            </a:extLst>
          </p:cNvPr>
          <p:cNvSpPr/>
          <p:nvPr/>
        </p:nvSpPr>
        <p:spPr bwMode="white">
          <a:xfrm>
            <a:off x="945336" y="3881141"/>
            <a:ext cx="1104761" cy="43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D3F83DC-41F1-4105-AF0F-AB571F97F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933056"/>
            <a:ext cx="3984259" cy="249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CEB68-FC9F-7929-E577-1611B089A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3FBFD-EBA2-AD94-E187-218AEBA689A3}"/>
              </a:ext>
            </a:extLst>
          </p:cNvPr>
          <p:cNvSpPr/>
          <p:nvPr/>
        </p:nvSpPr>
        <p:spPr bwMode="white">
          <a:xfrm>
            <a:off x="9377142" y="1887411"/>
            <a:ext cx="990476" cy="48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C6506-A3A2-7D62-7B0F-348B12E9248D}"/>
              </a:ext>
            </a:extLst>
          </p:cNvPr>
          <p:cNvSpPr/>
          <p:nvPr/>
        </p:nvSpPr>
        <p:spPr bwMode="white">
          <a:xfrm>
            <a:off x="1567619" y="2794115"/>
            <a:ext cx="980952" cy="47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0BFBC4A-FB3E-FD03-63A5-10BA97D66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815075"/>
            <a:ext cx="2791215" cy="373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6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4E17A-8EE4-65EF-A611-67E7E7727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E1314-A0AB-2D7F-3419-E3EA459CEAC0}"/>
              </a:ext>
            </a:extLst>
          </p:cNvPr>
          <p:cNvSpPr/>
          <p:nvPr/>
        </p:nvSpPr>
        <p:spPr bwMode="white">
          <a:xfrm>
            <a:off x="2900952" y="2266867"/>
            <a:ext cx="1457142" cy="34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A608A-9349-D171-C201-A3CA5CD4FBC7}"/>
              </a:ext>
            </a:extLst>
          </p:cNvPr>
          <p:cNvSpPr/>
          <p:nvPr/>
        </p:nvSpPr>
        <p:spPr bwMode="white">
          <a:xfrm>
            <a:off x="8415238" y="2914835"/>
            <a:ext cx="752380" cy="2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0E1C8-DFFD-E90A-6398-AB2059242A67}"/>
              </a:ext>
            </a:extLst>
          </p:cNvPr>
          <p:cNvSpPr/>
          <p:nvPr/>
        </p:nvSpPr>
        <p:spPr bwMode="white">
          <a:xfrm>
            <a:off x="10472380" y="2905306"/>
            <a:ext cx="771428" cy="32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CF0651-1BD9-7931-D7BB-F1D88F6A69E8}"/>
              </a:ext>
            </a:extLst>
          </p:cNvPr>
          <p:cNvSpPr/>
          <p:nvPr/>
        </p:nvSpPr>
        <p:spPr bwMode="white">
          <a:xfrm>
            <a:off x="1634285" y="3562802"/>
            <a:ext cx="742857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7A6B7-C5E2-F0D5-82C1-D2CE4B70D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9DF8B-E850-9B23-A06D-A352E777FF65}"/>
              </a:ext>
            </a:extLst>
          </p:cNvPr>
          <p:cNvSpPr/>
          <p:nvPr/>
        </p:nvSpPr>
        <p:spPr bwMode="white">
          <a:xfrm>
            <a:off x="7005714" y="1637737"/>
            <a:ext cx="752380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B4B698-1EBA-93D6-C21F-870C09515C0A}"/>
              </a:ext>
            </a:extLst>
          </p:cNvPr>
          <p:cNvSpPr/>
          <p:nvPr/>
        </p:nvSpPr>
        <p:spPr bwMode="white">
          <a:xfrm>
            <a:off x="8758095" y="1666316"/>
            <a:ext cx="742857" cy="2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DB4E9-D2BE-A15D-2F40-311F3398A560}"/>
              </a:ext>
            </a:extLst>
          </p:cNvPr>
          <p:cNvSpPr/>
          <p:nvPr/>
        </p:nvSpPr>
        <p:spPr bwMode="white">
          <a:xfrm>
            <a:off x="10472380" y="1628211"/>
            <a:ext cx="771428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4581F4-9DA7-0C07-E531-09555E626C00}"/>
              </a:ext>
            </a:extLst>
          </p:cNvPr>
          <p:cNvSpPr/>
          <p:nvPr/>
        </p:nvSpPr>
        <p:spPr bwMode="white">
          <a:xfrm>
            <a:off x="1110476" y="2304581"/>
            <a:ext cx="361904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1AD127-27ED-61F5-11E5-8D457497495B}"/>
              </a:ext>
            </a:extLst>
          </p:cNvPr>
          <p:cNvSpPr/>
          <p:nvPr/>
        </p:nvSpPr>
        <p:spPr bwMode="white">
          <a:xfrm>
            <a:off x="2577142" y="2276002"/>
            <a:ext cx="1447619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C42D96-5767-9902-2A9B-73B82C34DA15}"/>
              </a:ext>
            </a:extLst>
          </p:cNvPr>
          <p:cNvSpPr/>
          <p:nvPr/>
        </p:nvSpPr>
        <p:spPr bwMode="white">
          <a:xfrm>
            <a:off x="10120000" y="3552532"/>
            <a:ext cx="1114285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77B78F-21E7-F665-162A-05D7A928D5B0}"/>
              </a:ext>
            </a:extLst>
          </p:cNvPr>
          <p:cNvSpPr/>
          <p:nvPr/>
        </p:nvSpPr>
        <p:spPr bwMode="white">
          <a:xfrm>
            <a:off x="1091428" y="4200323"/>
            <a:ext cx="733333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CDA2A3-84AF-664F-04E5-AAF9F0CB181A}"/>
              </a:ext>
            </a:extLst>
          </p:cNvPr>
          <p:cNvSpPr/>
          <p:nvPr/>
        </p:nvSpPr>
        <p:spPr bwMode="white">
          <a:xfrm>
            <a:off x="7272380" y="4200323"/>
            <a:ext cx="1533333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3FEC67-0192-226D-63D0-339F2F0EA37B}"/>
              </a:ext>
            </a:extLst>
          </p:cNvPr>
          <p:cNvSpPr/>
          <p:nvPr/>
        </p:nvSpPr>
        <p:spPr bwMode="white">
          <a:xfrm>
            <a:off x="10881904" y="4219375"/>
            <a:ext cx="371428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A7A177-354F-0722-479B-1AE9BF74EC16}"/>
              </a:ext>
            </a:extLst>
          </p:cNvPr>
          <p:cNvSpPr/>
          <p:nvPr/>
        </p:nvSpPr>
        <p:spPr bwMode="white">
          <a:xfrm>
            <a:off x="1110476" y="4848114"/>
            <a:ext cx="361904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1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23DB7-4A45-EF24-7448-88503459C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CA500-F513-A3C7-10AD-5F730ECB4F14}"/>
              </a:ext>
            </a:extLst>
          </p:cNvPr>
          <p:cNvSpPr/>
          <p:nvPr/>
        </p:nvSpPr>
        <p:spPr bwMode="white">
          <a:xfrm>
            <a:off x="7662857" y="885284"/>
            <a:ext cx="1504761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DF8F25-D4EA-30C7-B696-23C0EC6278CE}"/>
              </a:ext>
            </a:extLst>
          </p:cNvPr>
          <p:cNvSpPr/>
          <p:nvPr/>
        </p:nvSpPr>
        <p:spPr bwMode="white">
          <a:xfrm>
            <a:off x="4186666" y="3463146"/>
            <a:ext cx="723809" cy="3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1235C-49EC-8AE6-4A45-AE8E01E6CFDE}"/>
              </a:ext>
            </a:extLst>
          </p:cNvPr>
          <p:cNvSpPr/>
          <p:nvPr/>
        </p:nvSpPr>
        <p:spPr bwMode="white">
          <a:xfrm>
            <a:off x="7662857" y="3453599"/>
            <a:ext cx="714285" cy="32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10446-DA0A-8D19-6149-2B53FC2DD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14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B37DC2-C8DA-7ADA-4B68-239708EE7D7C}"/>
              </a:ext>
            </a:extLst>
          </p:cNvPr>
          <p:cNvSpPr/>
          <p:nvPr/>
        </p:nvSpPr>
        <p:spPr bwMode="white">
          <a:xfrm>
            <a:off x="8605381" y="4636633"/>
            <a:ext cx="341805" cy="3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03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01CC4-1143-C190-711B-0F227EFA9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69268-F16F-8685-A66E-8F2D759A5E91}"/>
              </a:ext>
            </a:extLst>
          </p:cNvPr>
          <p:cNvSpPr/>
          <p:nvPr/>
        </p:nvSpPr>
        <p:spPr bwMode="white">
          <a:xfrm>
            <a:off x="10205714" y="2038557"/>
            <a:ext cx="323809" cy="3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19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24BB4-3EE6-D019-85A2-8F2E64FEC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21132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