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6D44AC-B433-99D0-3699-001AABF6E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28" y="2345701"/>
            <a:ext cx="10992544" cy="21665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8E715-7711-6A32-BEA1-5193D432C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D3A8C-6C57-BF99-11FA-0FA2F30A39F9}"/>
              </a:ext>
            </a:extLst>
          </p:cNvPr>
          <p:cNvSpPr/>
          <p:nvPr/>
        </p:nvSpPr>
        <p:spPr bwMode="white">
          <a:xfrm>
            <a:off x="10139047" y="1772216"/>
            <a:ext cx="361904" cy="37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0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8F951-66A1-2631-E0E5-3B64E6DEE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302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5336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9343F-8B2B-6B11-08CF-C4E33BD2B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92222"/>
            <a:ext cx="8760376" cy="285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3E483F-2D11-B364-7FCC-36228305F4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571" y="3717513"/>
            <a:ext cx="6199979" cy="27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2A3CC6F-CC34-9AEB-157C-5D10BB6B55D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790" y="3573016"/>
            <a:ext cx="6463578" cy="301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2703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91005-2863-EEBF-DE96-DA2A133A7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51A2E-ADD9-60BA-2E4F-4AFAAB55ECDB}"/>
              </a:ext>
            </a:extLst>
          </p:cNvPr>
          <p:cNvSpPr/>
          <p:nvPr/>
        </p:nvSpPr>
        <p:spPr bwMode="white">
          <a:xfrm>
            <a:off x="10339047" y="1037608"/>
            <a:ext cx="333333" cy="37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783A15-4778-93ED-17EF-604D48E870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88" y="3640254"/>
            <a:ext cx="6199979" cy="27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2D5229B-5031-16E6-46A0-6EA2C4D2403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907" y="3495757"/>
            <a:ext cx="6463578" cy="301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566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320A0-051C-D58C-B71D-2A959CDAA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80" y="836712"/>
            <a:ext cx="8976400" cy="34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7906B-33D1-8516-DCFA-F7FCB8F1817F}"/>
              </a:ext>
            </a:extLst>
          </p:cNvPr>
          <p:cNvSpPr/>
          <p:nvPr/>
        </p:nvSpPr>
        <p:spPr bwMode="white">
          <a:xfrm>
            <a:off x="8976320" y="2356444"/>
            <a:ext cx="352380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09B36E-BFFC-E4E1-C3DA-B315622271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3" y="4339679"/>
            <a:ext cx="4868725" cy="214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A940CB9-C8C5-6597-D5BB-6E9B833901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4257234"/>
            <a:ext cx="5075725" cy="237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956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FCB07-B732-2A39-5FD8-0A971CF936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41DCA60-B52D-A9E8-C809-2329B00A36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060848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1510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2CECB-77CF-44EA-8C8A-AC18BEFCA9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DC620-BA8D-3D88-E762-6622661212E1}"/>
              </a:ext>
            </a:extLst>
          </p:cNvPr>
          <p:cNvSpPr/>
          <p:nvPr/>
        </p:nvSpPr>
        <p:spPr bwMode="white">
          <a:xfrm>
            <a:off x="9491428" y="961766"/>
            <a:ext cx="333333" cy="37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E76B8F-2169-A841-02D3-E3BF1792E9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564904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365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232EB-819A-D71A-5DCB-9951812047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DB58B-3324-BDC6-8708-98E30FBE36F5}"/>
              </a:ext>
            </a:extLst>
          </p:cNvPr>
          <p:cNvSpPr/>
          <p:nvPr/>
        </p:nvSpPr>
        <p:spPr bwMode="white">
          <a:xfrm>
            <a:off x="5853333" y="1047839"/>
            <a:ext cx="466666" cy="42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DBD07-7893-A028-C2F3-F706E6FDA887}"/>
              </a:ext>
            </a:extLst>
          </p:cNvPr>
          <p:cNvSpPr/>
          <p:nvPr/>
        </p:nvSpPr>
        <p:spPr bwMode="white">
          <a:xfrm>
            <a:off x="3100952" y="1700808"/>
            <a:ext cx="2057142" cy="61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3BFD1C-DBF0-FF74-9613-85A6271543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54" y="2625949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46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E5D30-4052-69BC-3468-7803985F3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84CB4-50C8-074F-05D8-0E33B9F7824E}"/>
              </a:ext>
            </a:extLst>
          </p:cNvPr>
          <p:cNvSpPr/>
          <p:nvPr/>
        </p:nvSpPr>
        <p:spPr bwMode="white">
          <a:xfrm>
            <a:off x="5843809" y="999964"/>
            <a:ext cx="447619" cy="34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68A244-1742-CCA7-443B-E13F14DF841E}"/>
              </a:ext>
            </a:extLst>
          </p:cNvPr>
          <p:cNvSpPr/>
          <p:nvPr/>
        </p:nvSpPr>
        <p:spPr bwMode="white">
          <a:xfrm>
            <a:off x="3091428" y="1700808"/>
            <a:ext cx="3508628" cy="56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8BF528-8CA1-BA34-685F-222F1350F818}"/>
              </a:ext>
            </a:extLst>
          </p:cNvPr>
          <p:cNvSpPr/>
          <p:nvPr/>
        </p:nvSpPr>
        <p:spPr bwMode="white">
          <a:xfrm>
            <a:off x="2423592" y="2420888"/>
            <a:ext cx="2243183" cy="6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D74B4D-8A3A-0910-BAF1-20FE9CD5D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988" y="3343756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307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78977-2E75-6459-8689-8937C5C46D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65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6FA14-E217-09E8-0421-B73EB529B24E}"/>
              </a:ext>
            </a:extLst>
          </p:cNvPr>
          <p:cNvSpPr/>
          <p:nvPr/>
        </p:nvSpPr>
        <p:spPr bwMode="white">
          <a:xfrm>
            <a:off x="5843809" y="1115102"/>
            <a:ext cx="447619" cy="34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86A67-411F-99B9-C1AE-A258436D6A2F}"/>
              </a:ext>
            </a:extLst>
          </p:cNvPr>
          <p:cNvSpPr/>
          <p:nvPr/>
        </p:nvSpPr>
        <p:spPr bwMode="white">
          <a:xfrm>
            <a:off x="2062857" y="1861570"/>
            <a:ext cx="990476" cy="48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01B0C-AAD5-1553-302F-5C34A5827094}"/>
              </a:ext>
            </a:extLst>
          </p:cNvPr>
          <p:cNvSpPr/>
          <p:nvPr/>
        </p:nvSpPr>
        <p:spPr bwMode="white">
          <a:xfrm>
            <a:off x="7176120" y="1700808"/>
            <a:ext cx="2277213" cy="6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CE4895-EABE-71DE-E4C6-08AE4B23C8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780300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21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7F188-7214-5486-26B6-13CC7ECFF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50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41788-848C-E17B-C158-7B886E1219B3}"/>
              </a:ext>
            </a:extLst>
          </p:cNvPr>
          <p:cNvSpPr/>
          <p:nvPr/>
        </p:nvSpPr>
        <p:spPr bwMode="white">
          <a:xfrm>
            <a:off x="8647027" y="2585735"/>
            <a:ext cx="718220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348FFA-62CF-FBF2-1D57-C6C2EF126097}"/>
              </a:ext>
            </a:extLst>
          </p:cNvPr>
          <p:cNvSpPr/>
          <p:nvPr/>
        </p:nvSpPr>
        <p:spPr bwMode="white">
          <a:xfrm>
            <a:off x="4541643" y="4396737"/>
            <a:ext cx="700486" cy="31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FA8197-96D5-287F-7516-B94ADAF5EA38}"/>
              </a:ext>
            </a:extLst>
          </p:cNvPr>
          <p:cNvSpPr/>
          <p:nvPr/>
        </p:nvSpPr>
        <p:spPr bwMode="white">
          <a:xfrm>
            <a:off x="8788898" y="4405614"/>
            <a:ext cx="691619" cy="28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42E001-5394-EE16-5C94-F4D857CFDFB4}"/>
              </a:ext>
            </a:extLst>
          </p:cNvPr>
          <p:cNvSpPr/>
          <p:nvPr/>
        </p:nvSpPr>
        <p:spPr bwMode="white">
          <a:xfrm>
            <a:off x="7565263" y="5035914"/>
            <a:ext cx="390144" cy="2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39C082-AE2A-81A3-DB60-ED944AFE0389}"/>
              </a:ext>
            </a:extLst>
          </p:cNvPr>
          <p:cNvSpPr/>
          <p:nvPr/>
        </p:nvSpPr>
        <p:spPr bwMode="white">
          <a:xfrm>
            <a:off x="1748562" y="6234371"/>
            <a:ext cx="700486" cy="3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FE459B-B847-31F4-A5BB-CB01C183710A}"/>
              </a:ext>
            </a:extLst>
          </p:cNvPr>
          <p:cNvSpPr/>
          <p:nvPr/>
        </p:nvSpPr>
        <p:spPr bwMode="white">
          <a:xfrm>
            <a:off x="8203681" y="6225493"/>
            <a:ext cx="1684715" cy="3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6453C-E3BD-5CC2-94F7-B5F123EE7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9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0F818-7148-5036-41D9-5488389018FF}"/>
              </a:ext>
            </a:extLst>
          </p:cNvPr>
          <p:cNvSpPr/>
          <p:nvPr/>
        </p:nvSpPr>
        <p:spPr bwMode="white">
          <a:xfrm>
            <a:off x="9434285" y="1904242"/>
            <a:ext cx="419048" cy="37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98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45D9F-10EC-9023-B6FA-E066DD021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066868"/>
            <a:ext cx="10800000" cy="157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3F4DE-A624-FCBF-EEA7-C113674C9697}"/>
              </a:ext>
            </a:extLst>
          </p:cNvPr>
          <p:cNvSpPr/>
          <p:nvPr/>
        </p:nvSpPr>
        <p:spPr bwMode="white">
          <a:xfrm>
            <a:off x="9439627" y="1239189"/>
            <a:ext cx="495238" cy="36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94D023-4E07-AD5C-86D3-9A27EA9DDA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636912"/>
            <a:ext cx="5592024" cy="342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699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FE800-4AEF-1FE1-330C-045E8292B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35609-47AB-3804-ECD8-4635484FC2F6}"/>
              </a:ext>
            </a:extLst>
          </p:cNvPr>
          <p:cNvSpPr/>
          <p:nvPr/>
        </p:nvSpPr>
        <p:spPr bwMode="white">
          <a:xfrm>
            <a:off x="8081904" y="1629282"/>
            <a:ext cx="1495239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0FBD5-319D-A980-5C0A-B5110189B105}"/>
              </a:ext>
            </a:extLst>
          </p:cNvPr>
          <p:cNvSpPr/>
          <p:nvPr/>
        </p:nvSpPr>
        <p:spPr bwMode="white">
          <a:xfrm>
            <a:off x="3481904" y="2936137"/>
            <a:ext cx="714285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F9451-E84F-53BC-852C-5031F79C02A9}"/>
              </a:ext>
            </a:extLst>
          </p:cNvPr>
          <p:cNvSpPr/>
          <p:nvPr/>
        </p:nvSpPr>
        <p:spPr bwMode="white">
          <a:xfrm>
            <a:off x="7072380" y="2936137"/>
            <a:ext cx="733333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5BF66A-C05A-7A9D-1BEE-5683CAED8957}"/>
              </a:ext>
            </a:extLst>
          </p:cNvPr>
          <p:cNvSpPr/>
          <p:nvPr/>
        </p:nvSpPr>
        <p:spPr bwMode="white">
          <a:xfrm>
            <a:off x="10920000" y="3603873"/>
            <a:ext cx="342857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8B1392-0ECA-0A9B-3F9D-73D3BC508832}"/>
              </a:ext>
            </a:extLst>
          </p:cNvPr>
          <p:cNvSpPr/>
          <p:nvPr/>
        </p:nvSpPr>
        <p:spPr bwMode="white">
          <a:xfrm>
            <a:off x="1091428" y="4242992"/>
            <a:ext cx="371428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2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0494E-B9D0-9699-3946-253440EB8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839A2A-C8D5-6E60-79E4-22A0A37B9480}"/>
              </a:ext>
            </a:extLst>
          </p:cNvPr>
          <p:cNvSpPr/>
          <p:nvPr/>
        </p:nvSpPr>
        <p:spPr bwMode="white">
          <a:xfrm>
            <a:off x="10605714" y="2734447"/>
            <a:ext cx="276190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0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1C79A-E30C-4540-5A23-387537C6D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782A7-F48E-706A-5F6C-BAD608DCA62D}"/>
              </a:ext>
            </a:extLst>
          </p:cNvPr>
          <p:cNvSpPr/>
          <p:nvPr/>
        </p:nvSpPr>
        <p:spPr bwMode="white">
          <a:xfrm>
            <a:off x="6615238" y="2333481"/>
            <a:ext cx="276190" cy="2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62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00581-3379-F4BB-30B4-F77F04ADA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3739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AEA2C-C120-EB44-E0AE-6D5A642E1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287E6D-9347-AE82-2E42-0516F17578F4}"/>
              </a:ext>
            </a:extLst>
          </p:cNvPr>
          <p:cNvSpPr/>
          <p:nvPr/>
        </p:nvSpPr>
        <p:spPr bwMode="white">
          <a:xfrm>
            <a:off x="10100952" y="1658715"/>
            <a:ext cx="419047" cy="36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61C89-488D-64A8-799C-44A7593AD034}"/>
              </a:ext>
            </a:extLst>
          </p:cNvPr>
          <p:cNvSpPr/>
          <p:nvPr/>
        </p:nvSpPr>
        <p:spPr bwMode="white">
          <a:xfrm>
            <a:off x="10100952" y="3167371"/>
            <a:ext cx="419047" cy="36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E934576-287C-A220-0809-DD0BA5E10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581128"/>
            <a:ext cx="3372301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9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4316F-78B4-A6E2-6B84-5CC3CF18E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5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20684-21E7-9A4E-ACC5-CEF9727D708C}"/>
              </a:ext>
            </a:extLst>
          </p:cNvPr>
          <p:cNvSpPr/>
          <p:nvPr/>
        </p:nvSpPr>
        <p:spPr bwMode="white">
          <a:xfrm>
            <a:off x="10110476" y="1924076"/>
            <a:ext cx="409523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2EBCD-B22F-3CA3-9C86-534CF0C7E7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3A5D5-5AA6-2E83-33EE-DA2944BEB722}"/>
              </a:ext>
            </a:extLst>
          </p:cNvPr>
          <p:cNvSpPr/>
          <p:nvPr/>
        </p:nvSpPr>
        <p:spPr bwMode="white">
          <a:xfrm>
            <a:off x="10158095" y="2554030"/>
            <a:ext cx="323809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63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2024-08-29T16:33:52Z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