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A0463A-725E-2B02-B449-8E4BC0B11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548" y="3086052"/>
            <a:ext cx="5572903" cy="685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4DC41-91BC-1549-0BF0-530079F62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FE7C0-1886-5541-2D49-0468F558BE27}"/>
              </a:ext>
            </a:extLst>
          </p:cNvPr>
          <p:cNvSpPr/>
          <p:nvPr/>
        </p:nvSpPr>
        <p:spPr bwMode="white">
          <a:xfrm>
            <a:off x="10348571" y="1925395"/>
            <a:ext cx="333333" cy="3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556B87-DE8C-4BEF-DA38-EC55F9818A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221088"/>
            <a:ext cx="7248208" cy="255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217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D5904-E0D1-5FB3-B00A-687717B784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40634D-1381-0A6A-37FC-3B025BACA718}"/>
              </a:ext>
            </a:extLst>
          </p:cNvPr>
          <p:cNvSpPr/>
          <p:nvPr/>
        </p:nvSpPr>
        <p:spPr bwMode="white">
          <a:xfrm>
            <a:off x="10329523" y="2896802"/>
            <a:ext cx="361904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7EC26C-735B-8C3E-C47C-2B650591F9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363" y="4352059"/>
            <a:ext cx="6816160" cy="2505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941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E7B8D-B53C-F49E-B5EC-527B8217E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91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1323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6CA35-6DF6-2D7B-C70A-9B6A96F15F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C98399-BBC7-FB91-A390-C8C2431C4CDD}"/>
              </a:ext>
            </a:extLst>
          </p:cNvPr>
          <p:cNvSpPr/>
          <p:nvPr/>
        </p:nvSpPr>
        <p:spPr bwMode="white">
          <a:xfrm>
            <a:off x="10139047" y="1190353"/>
            <a:ext cx="323809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4B106C-736C-D5A6-25C9-133498621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068960"/>
            <a:ext cx="5286959" cy="265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7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1E3C8-47FA-7414-C789-03DB6CB47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9696480" cy="352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7665F-EA19-4E88-54E8-3CDAC54B1A16}"/>
              </a:ext>
            </a:extLst>
          </p:cNvPr>
          <p:cNvSpPr/>
          <p:nvPr/>
        </p:nvSpPr>
        <p:spPr bwMode="white">
          <a:xfrm>
            <a:off x="9048328" y="1700808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C26E0A5-0BA0-8E3A-4E41-B4C5EA763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625" y="4134164"/>
            <a:ext cx="4746749" cy="237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44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A9B8E-3336-0DD9-A3C5-D6EA6417D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8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070F2-5008-E389-45E0-26644DE1AE11}"/>
              </a:ext>
            </a:extLst>
          </p:cNvPr>
          <p:cNvSpPr/>
          <p:nvPr/>
        </p:nvSpPr>
        <p:spPr bwMode="white">
          <a:xfrm>
            <a:off x="10091428" y="2125772"/>
            <a:ext cx="361904" cy="3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F9B19A-10FF-42AE-C0D5-3715C0FD0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625" y="3786158"/>
            <a:ext cx="4746749" cy="237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8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998DF-D0D3-E64E-3108-1810ACE1E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9"/>
            <a:ext cx="8544352" cy="383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DDDE71C-36DE-A8C4-6A2A-53DA8F68EC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173" y="3717032"/>
            <a:ext cx="5748242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2339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20CE3-C06F-3E6F-DC0D-928A61BDD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AB527-C398-0C7A-99A5-FFE1248BD298}"/>
              </a:ext>
            </a:extLst>
          </p:cNvPr>
          <p:cNvSpPr/>
          <p:nvPr/>
        </p:nvSpPr>
        <p:spPr bwMode="white">
          <a:xfrm>
            <a:off x="2072380" y="1999892"/>
            <a:ext cx="1000000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25E360-ADD6-9DE0-F400-B4B0EC5C982D}"/>
              </a:ext>
            </a:extLst>
          </p:cNvPr>
          <p:cNvSpPr/>
          <p:nvPr/>
        </p:nvSpPr>
        <p:spPr bwMode="white">
          <a:xfrm>
            <a:off x="5643809" y="3019345"/>
            <a:ext cx="780952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FE7F2F-9A08-6E11-581D-E39112C08D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638638"/>
            <a:ext cx="5748242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060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B69BC-CD59-0F56-6743-59EDB4D54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611975"/>
            <a:ext cx="10800000" cy="38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5A2FE-1874-2464-C466-8BB65BF003C3}"/>
              </a:ext>
            </a:extLst>
          </p:cNvPr>
          <p:cNvSpPr/>
          <p:nvPr/>
        </p:nvSpPr>
        <p:spPr bwMode="white">
          <a:xfrm>
            <a:off x="3168777" y="1939020"/>
            <a:ext cx="400000" cy="36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2DC66D-F453-7C2D-340F-F52D5CE45B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260" y="1556792"/>
            <a:ext cx="4841448" cy="242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50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5BBF9-C332-39B2-56D4-51A6FD80F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46FA52-4598-99B0-8B47-BA41EAF40F45}"/>
              </a:ext>
            </a:extLst>
          </p:cNvPr>
          <p:cNvSpPr/>
          <p:nvPr/>
        </p:nvSpPr>
        <p:spPr bwMode="white">
          <a:xfrm>
            <a:off x="5748571" y="3163589"/>
            <a:ext cx="409523" cy="36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F695EA-FA49-E6A9-5281-0CB640EA6581}"/>
              </a:ext>
            </a:extLst>
          </p:cNvPr>
          <p:cNvSpPr/>
          <p:nvPr/>
        </p:nvSpPr>
        <p:spPr bwMode="white">
          <a:xfrm>
            <a:off x="4605714" y="4097825"/>
            <a:ext cx="990476" cy="4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386497-5EED-57CF-6AD6-D2B5DE80F0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789040"/>
            <a:ext cx="5748242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875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5B5FA-7867-752F-A9CF-F0607B3285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190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D95C7-4E6D-C293-A615-BA1442A17C64}"/>
              </a:ext>
            </a:extLst>
          </p:cNvPr>
          <p:cNvSpPr/>
          <p:nvPr/>
        </p:nvSpPr>
        <p:spPr bwMode="white">
          <a:xfrm>
            <a:off x="9674117" y="4408936"/>
            <a:ext cx="336689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FC655-3F53-183D-B8DE-4BE1749EC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0800000" cy="181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F28508-6084-C271-6C22-AA1CDC0008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48" y="2645625"/>
            <a:ext cx="10800000" cy="205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0F6E9-B50A-F3B2-F867-9A93A1695969}"/>
              </a:ext>
            </a:extLst>
          </p:cNvPr>
          <p:cNvSpPr/>
          <p:nvPr/>
        </p:nvSpPr>
        <p:spPr bwMode="white">
          <a:xfrm>
            <a:off x="3445705" y="2846518"/>
            <a:ext cx="552380" cy="49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7FA79-38C0-4301-D8D6-6DE526817C9F}"/>
              </a:ext>
            </a:extLst>
          </p:cNvPr>
          <p:cNvSpPr/>
          <p:nvPr/>
        </p:nvSpPr>
        <p:spPr bwMode="white">
          <a:xfrm>
            <a:off x="1246864" y="3725746"/>
            <a:ext cx="6255983" cy="59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ED007C3-2F5F-3241-8765-270A42763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031" y="3573016"/>
            <a:ext cx="5748242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852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2C7A9-851B-731D-6D92-585DF904F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46881"/>
            <a:ext cx="9624472" cy="418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27D9B-6ABF-997A-D4FB-65A5FCFF23A2}"/>
              </a:ext>
            </a:extLst>
          </p:cNvPr>
          <p:cNvSpPr/>
          <p:nvPr/>
        </p:nvSpPr>
        <p:spPr bwMode="white">
          <a:xfrm>
            <a:off x="911424" y="3645024"/>
            <a:ext cx="81369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EE16DA9-5513-0DB3-EAA4-B3458BE38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946881"/>
            <a:ext cx="4312381" cy="216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050CD1-8FDB-6F38-4795-5A3F01D84C94}"/>
              </a:ext>
            </a:extLst>
          </p:cNvPr>
          <p:cNvSpPr/>
          <p:nvPr/>
        </p:nvSpPr>
        <p:spPr bwMode="white">
          <a:xfrm>
            <a:off x="839416" y="4468934"/>
            <a:ext cx="5040560" cy="76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5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4FD89-F1B6-2DF2-D746-7555CEDB7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1000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7331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EF3DB-8DE8-3067-19F2-6A35E3BD4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660EF-BEE7-C7AA-5160-2570E54C4617}"/>
              </a:ext>
            </a:extLst>
          </p:cNvPr>
          <p:cNvSpPr/>
          <p:nvPr/>
        </p:nvSpPr>
        <p:spPr bwMode="white">
          <a:xfrm>
            <a:off x="7586666" y="2125591"/>
            <a:ext cx="352380" cy="3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3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957DF-2414-1170-4114-D46B217C78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F9DC6-4950-1FF6-4F58-B7EF5D000093}"/>
              </a:ext>
            </a:extLst>
          </p:cNvPr>
          <p:cNvSpPr/>
          <p:nvPr/>
        </p:nvSpPr>
        <p:spPr bwMode="white">
          <a:xfrm>
            <a:off x="9939047" y="1267007"/>
            <a:ext cx="457142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910266-5894-A360-AEA5-8DEF9096B9CB}"/>
              </a:ext>
            </a:extLst>
          </p:cNvPr>
          <p:cNvSpPr/>
          <p:nvPr/>
        </p:nvSpPr>
        <p:spPr bwMode="white">
          <a:xfrm>
            <a:off x="1510476" y="2211829"/>
            <a:ext cx="542857" cy="48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6A3E817-42BE-61CD-B251-398E70A6D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780928"/>
            <a:ext cx="2055356" cy="376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4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CC4CA-05AA-6801-F7D6-35B19CD25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95029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C82C2F-AEA6-1EC2-9B0E-6533D3A89C7C}"/>
              </a:ext>
            </a:extLst>
          </p:cNvPr>
          <p:cNvSpPr/>
          <p:nvPr/>
        </p:nvSpPr>
        <p:spPr bwMode="white">
          <a:xfrm>
            <a:off x="2158590" y="3271815"/>
            <a:ext cx="1000000" cy="36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9D79AC-08EA-AAF6-B20E-60113FA98EA6}"/>
              </a:ext>
            </a:extLst>
          </p:cNvPr>
          <p:cNvSpPr/>
          <p:nvPr/>
        </p:nvSpPr>
        <p:spPr bwMode="white">
          <a:xfrm>
            <a:off x="5691923" y="3262289"/>
            <a:ext cx="1009523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042C3D-7ADF-C41D-2857-B4100CD0CD80}"/>
              </a:ext>
            </a:extLst>
          </p:cNvPr>
          <p:cNvSpPr/>
          <p:nvPr/>
        </p:nvSpPr>
        <p:spPr bwMode="white">
          <a:xfrm>
            <a:off x="8596685" y="4272077"/>
            <a:ext cx="1285713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E851A-BE98-2D0A-8510-151F662B76AA}"/>
              </a:ext>
            </a:extLst>
          </p:cNvPr>
          <p:cNvSpPr/>
          <p:nvPr/>
        </p:nvSpPr>
        <p:spPr bwMode="white">
          <a:xfrm>
            <a:off x="1044304" y="5272339"/>
            <a:ext cx="809523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D30D55-8BA2-CBD6-7FA1-57D42F67E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5613" y="1175177"/>
            <a:ext cx="1898157" cy="347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8A513-8FE5-1771-2A2B-7AF43A653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0800000" cy="453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A8326-639F-7276-5037-11DEBA265291}"/>
              </a:ext>
            </a:extLst>
          </p:cNvPr>
          <p:cNvSpPr/>
          <p:nvPr/>
        </p:nvSpPr>
        <p:spPr bwMode="white">
          <a:xfrm>
            <a:off x="1079376" y="2352482"/>
            <a:ext cx="476190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20700-9A0F-F4D2-3C9E-77204AF861A8}"/>
              </a:ext>
            </a:extLst>
          </p:cNvPr>
          <p:cNvSpPr/>
          <p:nvPr/>
        </p:nvSpPr>
        <p:spPr bwMode="white">
          <a:xfrm>
            <a:off x="1079376" y="3068961"/>
            <a:ext cx="84010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2387DC-5A5D-5CA0-1DE3-AD774AB33D78}"/>
              </a:ext>
            </a:extLst>
          </p:cNvPr>
          <p:cNvSpPr/>
          <p:nvPr/>
        </p:nvSpPr>
        <p:spPr bwMode="white">
          <a:xfrm>
            <a:off x="441280" y="4333906"/>
            <a:ext cx="4304761" cy="4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4BAB6C6-58E6-4530-5CBB-28083D038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4020" y="1196752"/>
            <a:ext cx="2055356" cy="376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5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08CB0-D4C3-DC35-FE6B-772104210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349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5777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508BA-FEF4-8BD5-AC95-62FE0778A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84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1907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D5472-849C-5B0D-4E6E-BA68B1CDB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78C51-E293-F8F1-0D9A-C3A497383F9A}"/>
              </a:ext>
            </a:extLst>
          </p:cNvPr>
          <p:cNvSpPr/>
          <p:nvPr/>
        </p:nvSpPr>
        <p:spPr bwMode="white">
          <a:xfrm>
            <a:off x="10139047" y="1932792"/>
            <a:ext cx="323809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3D8D2D-E83B-91F3-25FE-1D6CC001C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221088"/>
            <a:ext cx="2990481" cy="240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06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AE72E-81A5-FEFD-E6A0-933F835C9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19775"/>
            <a:ext cx="9552464" cy="381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37B70-B935-89C4-5DCA-8B3AA0C9E0B1}"/>
              </a:ext>
            </a:extLst>
          </p:cNvPr>
          <p:cNvSpPr/>
          <p:nvPr/>
        </p:nvSpPr>
        <p:spPr bwMode="white">
          <a:xfrm>
            <a:off x="9037015" y="1628800"/>
            <a:ext cx="51536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082BFE8-FD00-A47E-27CA-871ABAED5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1777" y="3417173"/>
            <a:ext cx="2499299" cy="200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5076A-7083-F323-F099-FE5708A15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57656-CAFB-1C64-8363-0F29749D834C}"/>
              </a:ext>
            </a:extLst>
          </p:cNvPr>
          <p:cNvSpPr/>
          <p:nvPr/>
        </p:nvSpPr>
        <p:spPr bwMode="white">
          <a:xfrm>
            <a:off x="10120000" y="1992036"/>
            <a:ext cx="361904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897A944-22B5-254D-7CE8-121711958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313628"/>
            <a:ext cx="2990481" cy="240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775D8-30A7-D100-FA24-5D76E6DFE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538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DA8DD-DCA2-6281-5E20-261200A56F89}"/>
              </a:ext>
            </a:extLst>
          </p:cNvPr>
          <p:cNvSpPr/>
          <p:nvPr/>
        </p:nvSpPr>
        <p:spPr bwMode="white">
          <a:xfrm>
            <a:off x="8219666" y="2371424"/>
            <a:ext cx="328017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3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45D33-AA61-E1D8-F842-161BE3210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2C72AD-1712-3DCB-5508-8883EDDFD2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924944"/>
            <a:ext cx="7248208" cy="255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1A54CF-EB54-8B02-3856-2EFE68F605A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2953094"/>
            <a:ext cx="6816160" cy="2505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19558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