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46" r:id="rId11"/>
    <p:sldId id="337" r:id="rId12"/>
    <p:sldId id="336" r:id="rId13"/>
    <p:sldId id="335" r:id="rId14"/>
    <p:sldId id="333" r:id="rId15"/>
    <p:sldId id="332" r:id="rId16"/>
    <p:sldId id="331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69C6C5-16A0-C4E3-D475-2ADC61B0E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993" y="3043183"/>
            <a:ext cx="9412013" cy="771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61803-F39C-D1AF-81F9-8BEF58B72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/>
          <a:stretch/>
        </p:blipFill>
        <p:spPr>
          <a:xfrm>
            <a:off x="1032484" y="954089"/>
            <a:ext cx="10127032" cy="247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8C4B2C-29DC-7D6D-DAB5-AC2A7A2F71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573016"/>
            <a:ext cx="7968288" cy="264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6272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1C462-281F-FB5F-1406-7A800F4E9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14" y="808512"/>
            <a:ext cx="9192424" cy="373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0D7B0-E77B-F7FA-16F5-F038B7F8E50A}"/>
              </a:ext>
            </a:extLst>
          </p:cNvPr>
          <p:cNvSpPr/>
          <p:nvPr/>
        </p:nvSpPr>
        <p:spPr bwMode="white">
          <a:xfrm>
            <a:off x="8904312" y="162880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63F192-EA8F-9814-4E9C-7A85661E6D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332356"/>
            <a:ext cx="7968288" cy="264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88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92553-E1F8-766F-2EFC-0353014CF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D40A2-5243-7708-892C-90915F751A67}"/>
              </a:ext>
            </a:extLst>
          </p:cNvPr>
          <p:cNvSpPr/>
          <p:nvPr/>
        </p:nvSpPr>
        <p:spPr bwMode="white">
          <a:xfrm>
            <a:off x="10120000" y="1981523"/>
            <a:ext cx="361904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38A259-AE1A-929B-0B8F-C8FB6B2DD5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808" y="2879471"/>
            <a:ext cx="7968288" cy="264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313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894CE-0CE7-7DDC-C918-B7FAFC03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2142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7D5B6-B0BA-779F-9C14-7E00C1E26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6A6B7-EB7F-B7FF-0F39-57A13CF6739D}"/>
              </a:ext>
            </a:extLst>
          </p:cNvPr>
          <p:cNvSpPr/>
          <p:nvPr/>
        </p:nvSpPr>
        <p:spPr bwMode="white">
          <a:xfrm>
            <a:off x="10320000" y="1946110"/>
            <a:ext cx="419048" cy="37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459D46-D5EC-2E03-20F9-723AE197DE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472424"/>
            <a:ext cx="5584048" cy="2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81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A30D2-3864-F711-F295-9530AFF0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9198"/>
            <a:ext cx="10800000" cy="331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2FDBF-05F1-31D7-3B85-941DEAE2A618}"/>
              </a:ext>
            </a:extLst>
          </p:cNvPr>
          <p:cNvSpPr/>
          <p:nvPr/>
        </p:nvSpPr>
        <p:spPr bwMode="white">
          <a:xfrm>
            <a:off x="10348571" y="956813"/>
            <a:ext cx="371427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60F399-D4BA-A7D3-88A8-9C6482785F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861048"/>
            <a:ext cx="5584048" cy="286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68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3B843-AF49-417D-7129-1C2786D14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2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66F208-04D6-43EC-0449-F9A068E853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1772816"/>
            <a:ext cx="7268935" cy="246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08F7F4-3378-DD9A-32C8-8D3B98B67F2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39" y="4341341"/>
            <a:ext cx="7268936" cy="251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553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13AFF-76F5-C4AD-3463-4887D5DF8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9AECD-32BD-00D6-6B92-34B45BE5F831}"/>
              </a:ext>
            </a:extLst>
          </p:cNvPr>
          <p:cNvSpPr/>
          <p:nvPr/>
        </p:nvSpPr>
        <p:spPr bwMode="white">
          <a:xfrm>
            <a:off x="8434285" y="1875948"/>
            <a:ext cx="1028572" cy="4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1EE84E-AF88-99A7-D91B-892260DCAE17}"/>
              </a:ext>
            </a:extLst>
          </p:cNvPr>
          <p:cNvSpPr/>
          <p:nvPr/>
        </p:nvSpPr>
        <p:spPr bwMode="white">
          <a:xfrm>
            <a:off x="8434285" y="2725929"/>
            <a:ext cx="1038095" cy="48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E264BA-C565-2A82-0910-13363DEB78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645024"/>
            <a:ext cx="6192688" cy="209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3C7F9FB-AC5A-26A9-85F1-09313742625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311" y="3668107"/>
            <a:ext cx="6192689" cy="214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64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688ED-A091-B3FA-91AB-C3F17A444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172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11EE4C-8F0E-62DF-E5EA-CF5490EE88D0}"/>
              </a:ext>
            </a:extLst>
          </p:cNvPr>
          <p:cNvSpPr/>
          <p:nvPr/>
        </p:nvSpPr>
        <p:spPr bwMode="white">
          <a:xfrm>
            <a:off x="7474486" y="1223724"/>
            <a:ext cx="1028571" cy="4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2CE93-5A6D-1F0D-699C-DBD5965069AF}"/>
              </a:ext>
            </a:extLst>
          </p:cNvPr>
          <p:cNvSpPr/>
          <p:nvPr/>
        </p:nvSpPr>
        <p:spPr bwMode="white">
          <a:xfrm>
            <a:off x="8026868" y="2083237"/>
            <a:ext cx="400001" cy="1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753722-F21E-37ED-A952-4847C6398F68}"/>
              </a:ext>
            </a:extLst>
          </p:cNvPr>
          <p:cNvSpPr/>
          <p:nvPr/>
        </p:nvSpPr>
        <p:spPr bwMode="white">
          <a:xfrm>
            <a:off x="8017344" y="2016446"/>
            <a:ext cx="1028571" cy="47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211A6C-4C5B-B8C8-2053-E0919F5F53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83" y="3045877"/>
            <a:ext cx="6192688" cy="209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45E87AD-C7F5-F8B2-9ED2-0D5B357BEC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70" y="3068960"/>
            <a:ext cx="6192689" cy="214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52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CCF80-485F-3738-44A4-E04ACA740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60" y="1236964"/>
            <a:ext cx="10800000" cy="76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CDF39-1F76-CC28-CDC2-E69D9BF0FD6B}"/>
              </a:ext>
            </a:extLst>
          </p:cNvPr>
          <p:cNvSpPr/>
          <p:nvPr/>
        </p:nvSpPr>
        <p:spPr bwMode="white">
          <a:xfrm>
            <a:off x="6248893" y="1313367"/>
            <a:ext cx="942857" cy="45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A149F-5E1C-0D82-09F6-E124B83AFA99}"/>
              </a:ext>
            </a:extLst>
          </p:cNvPr>
          <p:cNvSpPr/>
          <p:nvPr/>
        </p:nvSpPr>
        <p:spPr bwMode="white">
          <a:xfrm>
            <a:off x="8696512" y="1313367"/>
            <a:ext cx="1038094" cy="46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0BDF3C-C665-8C32-6F1B-59D1EFD383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60" y="2253789"/>
            <a:ext cx="6192688" cy="209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3BE784E-7CB1-07F3-65CF-D41E52E6F19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47" y="2276872"/>
            <a:ext cx="6192689" cy="214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346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EF378-F2A3-442A-371E-E7187F247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6C872-C252-4681-0AE7-B45D65CC276D}"/>
              </a:ext>
            </a:extLst>
          </p:cNvPr>
          <p:cNvSpPr/>
          <p:nvPr/>
        </p:nvSpPr>
        <p:spPr bwMode="white">
          <a:xfrm>
            <a:off x="2748571" y="2489715"/>
            <a:ext cx="2619047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4081E-A90F-7D67-853F-5CB249782759}"/>
              </a:ext>
            </a:extLst>
          </p:cNvPr>
          <p:cNvSpPr/>
          <p:nvPr/>
        </p:nvSpPr>
        <p:spPr bwMode="white">
          <a:xfrm>
            <a:off x="6320000" y="2489715"/>
            <a:ext cx="1514285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0CDEE-1964-EDE3-D4CF-5DFE31748644}"/>
              </a:ext>
            </a:extLst>
          </p:cNvPr>
          <p:cNvSpPr/>
          <p:nvPr/>
        </p:nvSpPr>
        <p:spPr bwMode="white">
          <a:xfrm>
            <a:off x="10586666" y="2489715"/>
            <a:ext cx="676190" cy="31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CBA90F-2433-675B-ABCF-EAF20DBBF859}"/>
              </a:ext>
            </a:extLst>
          </p:cNvPr>
          <p:cNvSpPr/>
          <p:nvPr/>
        </p:nvSpPr>
        <p:spPr bwMode="white">
          <a:xfrm>
            <a:off x="1100952" y="3081821"/>
            <a:ext cx="752380" cy="31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A5508B-E012-9716-3FDF-AA6047C9EFAE}"/>
              </a:ext>
            </a:extLst>
          </p:cNvPr>
          <p:cNvSpPr/>
          <p:nvPr/>
        </p:nvSpPr>
        <p:spPr bwMode="white">
          <a:xfrm>
            <a:off x="4234285" y="3654827"/>
            <a:ext cx="685714" cy="31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34BE5C-EF0D-CCA9-FF76-6ADD5860FA0D}"/>
              </a:ext>
            </a:extLst>
          </p:cNvPr>
          <p:cNvSpPr/>
          <p:nvPr/>
        </p:nvSpPr>
        <p:spPr bwMode="white">
          <a:xfrm>
            <a:off x="6005714" y="3654827"/>
            <a:ext cx="752380" cy="3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089EE-2CC9-3380-D012-2E15275C9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21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8D1FA-549C-B629-2290-B4E494CEB2D3}"/>
              </a:ext>
            </a:extLst>
          </p:cNvPr>
          <p:cNvSpPr/>
          <p:nvPr/>
        </p:nvSpPr>
        <p:spPr bwMode="white">
          <a:xfrm>
            <a:off x="7197195" y="1619357"/>
            <a:ext cx="1082019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9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56B9C-40F9-7F4C-E72E-8539A2AEB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8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267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69257-EFF5-6C95-33AB-4F1F8356B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E9462-AF3D-833D-928C-749E9C25A9E0}"/>
              </a:ext>
            </a:extLst>
          </p:cNvPr>
          <p:cNvSpPr/>
          <p:nvPr/>
        </p:nvSpPr>
        <p:spPr bwMode="white">
          <a:xfrm>
            <a:off x="2977142" y="1533154"/>
            <a:ext cx="1438095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FCEAA-F0FC-C32F-8DCA-A5943BED188D}"/>
              </a:ext>
            </a:extLst>
          </p:cNvPr>
          <p:cNvSpPr/>
          <p:nvPr/>
        </p:nvSpPr>
        <p:spPr bwMode="white">
          <a:xfrm>
            <a:off x="6910476" y="2104901"/>
            <a:ext cx="1476190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3062E1-1A5F-4487-12A1-4DA80E2C355D}"/>
              </a:ext>
            </a:extLst>
          </p:cNvPr>
          <p:cNvSpPr/>
          <p:nvPr/>
        </p:nvSpPr>
        <p:spPr bwMode="white">
          <a:xfrm>
            <a:off x="2939047" y="3877319"/>
            <a:ext cx="733333" cy="3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51B16-BE2B-FBE2-10AB-23C24ED5D8D7}"/>
              </a:ext>
            </a:extLst>
          </p:cNvPr>
          <p:cNvSpPr/>
          <p:nvPr/>
        </p:nvSpPr>
        <p:spPr bwMode="white">
          <a:xfrm>
            <a:off x="8272380" y="3858261"/>
            <a:ext cx="1114285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F3D214-9E12-72AF-AE50-14731DDDFDA6}"/>
              </a:ext>
            </a:extLst>
          </p:cNvPr>
          <p:cNvSpPr/>
          <p:nvPr/>
        </p:nvSpPr>
        <p:spPr bwMode="white">
          <a:xfrm>
            <a:off x="10139047" y="4449066"/>
            <a:ext cx="1123809" cy="33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7871B4-4C4B-8FCD-F000-834B1718007C}"/>
              </a:ext>
            </a:extLst>
          </p:cNvPr>
          <p:cNvSpPr/>
          <p:nvPr/>
        </p:nvSpPr>
        <p:spPr bwMode="white">
          <a:xfrm>
            <a:off x="1100952" y="5049401"/>
            <a:ext cx="380952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61F25-521A-F8E4-8578-8F6D6B249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145F19-44BD-D365-114E-CE153381FFFB}"/>
              </a:ext>
            </a:extLst>
          </p:cNvPr>
          <p:cNvSpPr/>
          <p:nvPr/>
        </p:nvSpPr>
        <p:spPr bwMode="white">
          <a:xfrm>
            <a:off x="10596190" y="2514914"/>
            <a:ext cx="266666" cy="2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9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7D828-F699-C896-2249-572A3AEB2D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0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9DC29-B720-5169-F89F-D6A1658D434A}"/>
              </a:ext>
            </a:extLst>
          </p:cNvPr>
          <p:cNvSpPr/>
          <p:nvPr/>
        </p:nvSpPr>
        <p:spPr bwMode="white">
          <a:xfrm>
            <a:off x="10586666" y="1553093"/>
            <a:ext cx="266666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3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8D495-4E67-B786-0A78-AAF50C91E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AB6FE-F4C0-8C57-4C07-75D3099164CF}"/>
              </a:ext>
            </a:extLst>
          </p:cNvPr>
          <p:cNvSpPr/>
          <p:nvPr/>
        </p:nvSpPr>
        <p:spPr bwMode="white">
          <a:xfrm>
            <a:off x="10596190" y="1657070"/>
            <a:ext cx="266666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24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E04FE-A1B5-7625-02D2-5F141CD32D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391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6E5F9-E51C-316B-0D31-5DDFA593F11B}"/>
              </a:ext>
            </a:extLst>
          </p:cNvPr>
          <p:cNvSpPr/>
          <p:nvPr/>
        </p:nvSpPr>
        <p:spPr bwMode="white">
          <a:xfrm>
            <a:off x="8555558" y="1728928"/>
            <a:ext cx="342755" cy="30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2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61803-F39C-D1AF-81F9-8BEF58B72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2"/>
          <a:stretch/>
        </p:blipFill>
        <p:spPr>
          <a:xfrm>
            <a:off x="720000" y="765627"/>
            <a:ext cx="10127032" cy="35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2084B8-D181-5D9A-B462-99C821D570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149080"/>
            <a:ext cx="7968288" cy="264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73689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