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C8EE88-92DB-146D-F45B-3FB3A6767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792" y="3088837"/>
            <a:ext cx="9840416" cy="680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61B91-03BF-4637-A2D5-F6359EAC1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132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46226-C133-F0FD-31ED-0459AB62D706}"/>
              </a:ext>
            </a:extLst>
          </p:cNvPr>
          <p:cNvSpPr/>
          <p:nvPr/>
        </p:nvSpPr>
        <p:spPr bwMode="white">
          <a:xfrm>
            <a:off x="8937916" y="2764605"/>
            <a:ext cx="307134" cy="33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B7ED8-8AD6-BA40-24F1-DFE252DBFF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932FC-AE06-43B4-BF25-9B82CD3C7752}"/>
              </a:ext>
            </a:extLst>
          </p:cNvPr>
          <p:cNvSpPr/>
          <p:nvPr/>
        </p:nvSpPr>
        <p:spPr bwMode="white">
          <a:xfrm>
            <a:off x="10129523" y="3229677"/>
            <a:ext cx="409523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5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4EBF6-9D0C-0697-6B7A-FC5B650749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64" y="755991"/>
            <a:ext cx="8760376" cy="305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CC599-0B0B-17BB-50D0-FCFDCECBE734}"/>
              </a:ext>
            </a:extLst>
          </p:cNvPr>
          <p:cNvSpPr/>
          <p:nvPr/>
        </p:nvSpPr>
        <p:spPr bwMode="white">
          <a:xfrm>
            <a:off x="8400256" y="3300920"/>
            <a:ext cx="504056" cy="41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1FF9C3-B72C-E8AC-A5E1-B29492A747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45024"/>
            <a:ext cx="8760376" cy="305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060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C1877-E98B-3FC3-B131-660E4B5EF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19E315-662A-27EB-A4A1-28ACAD043DD3}"/>
              </a:ext>
            </a:extLst>
          </p:cNvPr>
          <p:cNvSpPr/>
          <p:nvPr/>
        </p:nvSpPr>
        <p:spPr bwMode="white">
          <a:xfrm>
            <a:off x="10339047" y="2888398"/>
            <a:ext cx="333333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51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DB415-D1EB-6254-CE7A-135E3C310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737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A792C-F340-5153-2D7C-B32CD2FA7E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B7345-2B7E-CD83-E3CA-F0B89EDD63E3}"/>
              </a:ext>
            </a:extLst>
          </p:cNvPr>
          <p:cNvSpPr/>
          <p:nvPr/>
        </p:nvSpPr>
        <p:spPr bwMode="white">
          <a:xfrm>
            <a:off x="9796190" y="3793372"/>
            <a:ext cx="333333" cy="3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75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A62B4-FF11-EF2C-FD9E-BF106EC6F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824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6923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E1349-CFBE-7775-F272-DF532E747B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1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D3C2E-BA7A-FC8B-C501-5ED7B4DBDB71}"/>
              </a:ext>
            </a:extLst>
          </p:cNvPr>
          <p:cNvSpPr/>
          <p:nvPr/>
        </p:nvSpPr>
        <p:spPr bwMode="white">
          <a:xfrm>
            <a:off x="10320000" y="1075713"/>
            <a:ext cx="352380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FAC048-A98B-E65E-C282-E4F5E4611DC6}"/>
              </a:ext>
            </a:extLst>
          </p:cNvPr>
          <p:cNvSpPr/>
          <p:nvPr/>
        </p:nvSpPr>
        <p:spPr bwMode="white">
          <a:xfrm>
            <a:off x="10320000" y="3771989"/>
            <a:ext cx="352380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39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9803C-EF90-763C-DD19-02128EEB8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AEA61-F4D7-E20E-0C17-066B79D3DF1C}"/>
              </a:ext>
            </a:extLst>
          </p:cNvPr>
          <p:cNvSpPr/>
          <p:nvPr/>
        </p:nvSpPr>
        <p:spPr bwMode="white">
          <a:xfrm>
            <a:off x="10291428" y="1971891"/>
            <a:ext cx="371427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6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C71C3-9A4D-365C-E7BF-560526D10B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13277-4938-2193-A2D4-0E3C066AF147}"/>
              </a:ext>
            </a:extLst>
          </p:cNvPr>
          <p:cNvSpPr/>
          <p:nvPr/>
        </p:nvSpPr>
        <p:spPr bwMode="white">
          <a:xfrm>
            <a:off x="6253333" y="2525610"/>
            <a:ext cx="1570859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958675-095B-C70E-ED8C-A1EF30F9DE90}"/>
              </a:ext>
            </a:extLst>
          </p:cNvPr>
          <p:cNvSpPr/>
          <p:nvPr/>
        </p:nvSpPr>
        <p:spPr bwMode="white">
          <a:xfrm>
            <a:off x="5920000" y="3116913"/>
            <a:ext cx="1447619" cy="3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132503-83EA-8EA4-38D6-70E7C3A043C6}"/>
              </a:ext>
            </a:extLst>
          </p:cNvPr>
          <p:cNvSpPr/>
          <p:nvPr/>
        </p:nvSpPr>
        <p:spPr bwMode="white">
          <a:xfrm>
            <a:off x="8529523" y="3116913"/>
            <a:ext cx="1447618" cy="3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AF2888-EF84-D1C5-0F5F-C00072A97638}"/>
              </a:ext>
            </a:extLst>
          </p:cNvPr>
          <p:cNvSpPr/>
          <p:nvPr/>
        </p:nvSpPr>
        <p:spPr bwMode="white">
          <a:xfrm>
            <a:off x="6215238" y="5539348"/>
            <a:ext cx="704761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1196E2-BC3C-F6B8-B075-3A8674B9C340}"/>
              </a:ext>
            </a:extLst>
          </p:cNvPr>
          <p:cNvSpPr/>
          <p:nvPr/>
        </p:nvSpPr>
        <p:spPr bwMode="white">
          <a:xfrm>
            <a:off x="8567619" y="5539348"/>
            <a:ext cx="733333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149BD9-71F6-FDA2-1302-197F1F875DBA}"/>
              </a:ext>
            </a:extLst>
          </p:cNvPr>
          <p:cNvSpPr/>
          <p:nvPr/>
        </p:nvSpPr>
        <p:spPr bwMode="white">
          <a:xfrm>
            <a:off x="7148571" y="6159263"/>
            <a:ext cx="714285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D80CC-F609-67E0-D856-514297C4F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8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3767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A0C12-7643-C696-4666-61A73BC15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494A6-880E-2891-B5E5-1EC7B281CA28}"/>
              </a:ext>
            </a:extLst>
          </p:cNvPr>
          <p:cNvSpPr/>
          <p:nvPr/>
        </p:nvSpPr>
        <p:spPr bwMode="white">
          <a:xfrm>
            <a:off x="6367619" y="1685324"/>
            <a:ext cx="1485714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11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17602-86D8-C11D-79F2-22D760064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B4D5E2-FF59-D1E6-E373-DAC85AB3BC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581128"/>
            <a:ext cx="7320216" cy="195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0125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A29B1-1EAA-6682-1046-784F5EA4D6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6375F-BA81-E4E5-C498-6ADA9727DB54}"/>
              </a:ext>
            </a:extLst>
          </p:cNvPr>
          <p:cNvSpPr/>
          <p:nvPr/>
        </p:nvSpPr>
        <p:spPr bwMode="white">
          <a:xfrm>
            <a:off x="10634285" y="1028201"/>
            <a:ext cx="257142" cy="2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B5BE6F-A145-BBE4-3F2F-73FE7C2F42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563" y="3068960"/>
            <a:ext cx="9298437" cy="248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458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F3318-5FC6-3E11-47F1-61708BAEB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46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6A6DD-F6CF-8989-E558-A7B089B53282}"/>
              </a:ext>
            </a:extLst>
          </p:cNvPr>
          <p:cNvSpPr/>
          <p:nvPr/>
        </p:nvSpPr>
        <p:spPr bwMode="white">
          <a:xfrm>
            <a:off x="10124571" y="1146859"/>
            <a:ext cx="361905" cy="3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25BF9D-2272-AE65-8DDD-25EFF5BDFD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509120"/>
            <a:ext cx="8242997" cy="220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387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505D29-974D-4C6D-B1BD-1EF22840C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8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6345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E7AF2-EA2C-87BD-E60B-EBBED3783B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655BA-EA0E-494A-D23F-29ACFAFBA1E6}"/>
              </a:ext>
            </a:extLst>
          </p:cNvPr>
          <p:cNvSpPr/>
          <p:nvPr/>
        </p:nvSpPr>
        <p:spPr bwMode="white">
          <a:xfrm>
            <a:off x="10148571" y="2116045"/>
            <a:ext cx="352380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0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