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3" r:id="rId5"/>
    <p:sldId id="342" r:id="rId6"/>
    <p:sldId id="341" r:id="rId7"/>
    <p:sldId id="340" r:id="rId8"/>
    <p:sldId id="339" r:id="rId9"/>
    <p:sldId id="346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9" r:id="rId19"/>
    <p:sldId id="327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00D5F2-6DA3-BEBE-3D7B-E0243434C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757" y="3057473"/>
            <a:ext cx="7954485" cy="7430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166D4-F629-4F47-2500-82FCED98C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4665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7385E-E9AC-89CA-AEA9-35508E4F7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605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A4476-FB65-E96F-F05C-955BC2366E77}"/>
              </a:ext>
            </a:extLst>
          </p:cNvPr>
          <p:cNvSpPr/>
          <p:nvPr/>
        </p:nvSpPr>
        <p:spPr bwMode="white">
          <a:xfrm>
            <a:off x="1353481" y="2737611"/>
            <a:ext cx="7385467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C6779B-92F6-9A83-7F80-21018038C5C1}"/>
              </a:ext>
            </a:extLst>
          </p:cNvPr>
          <p:cNvSpPr/>
          <p:nvPr/>
        </p:nvSpPr>
        <p:spPr bwMode="white">
          <a:xfrm>
            <a:off x="1330305" y="3603508"/>
            <a:ext cx="8150281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11AF31-175E-8452-476E-B61489640BE0}"/>
              </a:ext>
            </a:extLst>
          </p:cNvPr>
          <p:cNvSpPr/>
          <p:nvPr/>
        </p:nvSpPr>
        <p:spPr bwMode="white">
          <a:xfrm>
            <a:off x="1361206" y="4469406"/>
            <a:ext cx="7687122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919071-5F88-DDA5-C004-4B2C4DEDBB59}"/>
              </a:ext>
            </a:extLst>
          </p:cNvPr>
          <p:cNvSpPr/>
          <p:nvPr/>
        </p:nvSpPr>
        <p:spPr bwMode="white">
          <a:xfrm>
            <a:off x="1384382" y="5343034"/>
            <a:ext cx="8096203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0ECC7A-3175-DFF9-F608-80E96252D811}"/>
              </a:ext>
            </a:extLst>
          </p:cNvPr>
          <p:cNvSpPr/>
          <p:nvPr/>
        </p:nvSpPr>
        <p:spPr bwMode="white">
          <a:xfrm>
            <a:off x="1384383" y="6216663"/>
            <a:ext cx="1606880" cy="30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7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EF73B-6D8A-1498-1BBC-2EBF847FF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2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4038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46F8B-5F55-A5C1-6BFE-383D39AAB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E9F47-5872-9297-B0B8-E3E728C2C65D}"/>
              </a:ext>
            </a:extLst>
          </p:cNvPr>
          <p:cNvSpPr/>
          <p:nvPr/>
        </p:nvSpPr>
        <p:spPr bwMode="white">
          <a:xfrm>
            <a:off x="1472380" y="3345370"/>
            <a:ext cx="9160124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BA3A63-5E35-3E8A-DA91-F87221F26D55}"/>
              </a:ext>
            </a:extLst>
          </p:cNvPr>
          <p:cNvSpPr/>
          <p:nvPr/>
        </p:nvSpPr>
        <p:spPr bwMode="white">
          <a:xfrm>
            <a:off x="1472380" y="4308455"/>
            <a:ext cx="8952380" cy="4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AD482A-524F-6411-73A4-097B1506247A}"/>
              </a:ext>
            </a:extLst>
          </p:cNvPr>
          <p:cNvSpPr/>
          <p:nvPr/>
        </p:nvSpPr>
        <p:spPr bwMode="white">
          <a:xfrm>
            <a:off x="1472380" y="5281076"/>
            <a:ext cx="8656068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43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32BA3-A407-0DFC-7A66-7958E0214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62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0937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F257F-9E6C-F7F2-2896-0759CBFFE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833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1179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D2956-8F55-6094-769D-B978C33F9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1512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AC8B7-F214-11B3-5C8F-152A6275D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F2F10-FE7E-2106-FEEC-76C1E79E2A6D}"/>
              </a:ext>
            </a:extLst>
          </p:cNvPr>
          <p:cNvSpPr/>
          <p:nvPr/>
        </p:nvSpPr>
        <p:spPr bwMode="white">
          <a:xfrm>
            <a:off x="7662857" y="2145387"/>
            <a:ext cx="514285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26868D-DA8D-3DCE-63D4-56E52D0CA79A}"/>
              </a:ext>
            </a:extLst>
          </p:cNvPr>
          <p:cNvSpPr/>
          <p:nvPr/>
        </p:nvSpPr>
        <p:spPr bwMode="white">
          <a:xfrm>
            <a:off x="3120000" y="3224118"/>
            <a:ext cx="438095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57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F6B26-326B-DA29-EFB1-ED6C426E4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42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A05D4-411C-C8AE-6B85-80979B0B1800}"/>
              </a:ext>
            </a:extLst>
          </p:cNvPr>
          <p:cNvSpPr/>
          <p:nvPr/>
        </p:nvSpPr>
        <p:spPr bwMode="white">
          <a:xfrm>
            <a:off x="1467995" y="3228129"/>
            <a:ext cx="9380533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38E52-767B-60AE-B283-8D9A11D3A22F}"/>
              </a:ext>
            </a:extLst>
          </p:cNvPr>
          <p:cNvSpPr/>
          <p:nvPr/>
        </p:nvSpPr>
        <p:spPr bwMode="white">
          <a:xfrm>
            <a:off x="1486239" y="4195482"/>
            <a:ext cx="8684045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E368C9-DABA-C7B8-47F8-AD01FA9A09E3}"/>
              </a:ext>
            </a:extLst>
          </p:cNvPr>
          <p:cNvSpPr/>
          <p:nvPr/>
        </p:nvSpPr>
        <p:spPr bwMode="white">
          <a:xfrm>
            <a:off x="1449750" y="5171961"/>
            <a:ext cx="10118857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1BEDAA-D23A-A17C-80A0-7CC62043DED0}"/>
              </a:ext>
            </a:extLst>
          </p:cNvPr>
          <p:cNvSpPr/>
          <p:nvPr/>
        </p:nvSpPr>
        <p:spPr bwMode="white">
          <a:xfrm>
            <a:off x="1449750" y="6029801"/>
            <a:ext cx="5222314" cy="51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86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2D23D-22C0-2E88-DBC8-722C39B3D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55AD0-3B3D-07FB-7515-767C41C88457}"/>
              </a:ext>
            </a:extLst>
          </p:cNvPr>
          <p:cNvSpPr/>
          <p:nvPr/>
        </p:nvSpPr>
        <p:spPr bwMode="white">
          <a:xfrm>
            <a:off x="1510476" y="3285388"/>
            <a:ext cx="9085714" cy="4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04B82C-623C-E0EB-E9FF-273D7ADF759A}"/>
              </a:ext>
            </a:extLst>
          </p:cNvPr>
          <p:cNvSpPr/>
          <p:nvPr/>
        </p:nvSpPr>
        <p:spPr bwMode="white">
          <a:xfrm>
            <a:off x="1481904" y="4304538"/>
            <a:ext cx="9123809" cy="40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4AC26-DDB5-A775-3A5C-E414984326D8}"/>
              </a:ext>
            </a:extLst>
          </p:cNvPr>
          <p:cNvSpPr/>
          <p:nvPr/>
        </p:nvSpPr>
        <p:spPr bwMode="white">
          <a:xfrm>
            <a:off x="1491428" y="5323688"/>
            <a:ext cx="2588348" cy="55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69C60-D6C4-AE25-6C66-9D285EB4A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83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B0884-5B48-35D7-31F3-943A83FD2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60995E-6A71-6302-C067-0C3268CD54A2}"/>
              </a:ext>
            </a:extLst>
          </p:cNvPr>
          <p:cNvSpPr/>
          <p:nvPr/>
        </p:nvSpPr>
        <p:spPr bwMode="white">
          <a:xfrm>
            <a:off x="1491428" y="2048682"/>
            <a:ext cx="9285092" cy="4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3E4198-6D35-AAB5-C950-A4E9FFF3659E}"/>
              </a:ext>
            </a:extLst>
          </p:cNvPr>
          <p:cNvSpPr/>
          <p:nvPr/>
        </p:nvSpPr>
        <p:spPr bwMode="white">
          <a:xfrm>
            <a:off x="1481904" y="3050024"/>
            <a:ext cx="9222608" cy="4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9F0F0C-0B59-76A0-28F6-F568E0D5D4A9}"/>
              </a:ext>
            </a:extLst>
          </p:cNvPr>
          <p:cNvSpPr/>
          <p:nvPr/>
        </p:nvSpPr>
        <p:spPr bwMode="white">
          <a:xfrm>
            <a:off x="1500952" y="4079976"/>
            <a:ext cx="9419584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72DB43-A50B-4197-0DDC-63C76B2D75F9}"/>
              </a:ext>
            </a:extLst>
          </p:cNvPr>
          <p:cNvSpPr/>
          <p:nvPr/>
        </p:nvSpPr>
        <p:spPr bwMode="white">
          <a:xfrm>
            <a:off x="1500952" y="5081317"/>
            <a:ext cx="2933333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12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042F0-5360-561D-7AE8-08F7E25BC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73601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126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6C427-BC42-41F2-79FB-7646A0005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683984"/>
            <a:ext cx="9336440" cy="478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90FA1E-6965-74B3-1332-ABAE9C69EC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256" y="4077072"/>
            <a:ext cx="8112304" cy="291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036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5F687-DA7D-9AF4-200A-ED5EA8B16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5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4863F2-7B9F-FA41-F197-B0A9AE16D9A3}"/>
              </a:ext>
            </a:extLst>
          </p:cNvPr>
          <p:cNvSpPr/>
          <p:nvPr/>
        </p:nvSpPr>
        <p:spPr bwMode="white">
          <a:xfrm>
            <a:off x="3072380" y="2133532"/>
            <a:ext cx="1057142" cy="4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0169F0-CF8A-CDE8-C297-1106F837AF33}"/>
              </a:ext>
            </a:extLst>
          </p:cNvPr>
          <p:cNvSpPr/>
          <p:nvPr/>
        </p:nvSpPr>
        <p:spPr bwMode="white">
          <a:xfrm>
            <a:off x="5920000" y="3229418"/>
            <a:ext cx="990476" cy="4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8159B-425D-484A-35C5-7A26B25F0169}"/>
              </a:ext>
            </a:extLst>
          </p:cNvPr>
          <p:cNvSpPr/>
          <p:nvPr/>
        </p:nvSpPr>
        <p:spPr bwMode="white">
          <a:xfrm>
            <a:off x="4615238" y="5392601"/>
            <a:ext cx="2047619" cy="4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6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5E42F-FDD9-15E2-E69E-227044333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78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402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FE227-8775-0B4B-F19D-05A3B680E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2617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FDB84-AD6F-1566-519B-360B3E322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66"/>
          <a:stretch/>
        </p:blipFill>
        <p:spPr>
          <a:xfrm>
            <a:off x="720000" y="827999"/>
            <a:ext cx="10800000" cy="224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88271-0BF2-F9A1-4EC8-179869A81380}"/>
              </a:ext>
            </a:extLst>
          </p:cNvPr>
          <p:cNvSpPr/>
          <p:nvPr/>
        </p:nvSpPr>
        <p:spPr bwMode="white">
          <a:xfrm>
            <a:off x="8434285" y="1094885"/>
            <a:ext cx="2161904" cy="48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031A1D-D6E9-03C6-E867-3F8665A0D8C2}"/>
              </a:ext>
            </a:extLst>
          </p:cNvPr>
          <p:cNvSpPr/>
          <p:nvPr/>
        </p:nvSpPr>
        <p:spPr bwMode="white">
          <a:xfrm>
            <a:off x="1271465" y="2132856"/>
            <a:ext cx="1791392" cy="51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40CE9D-C8A0-EB9E-1BCB-B6FD9F59A6C5}"/>
              </a:ext>
            </a:extLst>
          </p:cNvPr>
          <p:cNvSpPr/>
          <p:nvPr/>
        </p:nvSpPr>
        <p:spPr bwMode="white">
          <a:xfrm>
            <a:off x="5043809" y="2060849"/>
            <a:ext cx="3314285" cy="62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05BDCE-7C9A-CFD6-59FD-D820822BFC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0"/>
          <a:stretch/>
        </p:blipFill>
        <p:spPr>
          <a:xfrm>
            <a:off x="2351584" y="3103207"/>
            <a:ext cx="7638094" cy="337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903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FDB84-AD6F-1566-519B-360B3E322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34"/>
          <a:stretch/>
        </p:blipFill>
        <p:spPr>
          <a:xfrm>
            <a:off x="407368" y="836712"/>
            <a:ext cx="10800000" cy="311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AD2B4F-4DE9-C1BB-6EA2-9EEEA7C3E6FE}"/>
              </a:ext>
            </a:extLst>
          </p:cNvPr>
          <p:cNvSpPr/>
          <p:nvPr/>
        </p:nvSpPr>
        <p:spPr bwMode="white">
          <a:xfrm>
            <a:off x="8293082" y="1121645"/>
            <a:ext cx="438095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CD6D55-DABF-0A7C-410A-98FB1B167446}"/>
              </a:ext>
            </a:extLst>
          </p:cNvPr>
          <p:cNvSpPr/>
          <p:nvPr/>
        </p:nvSpPr>
        <p:spPr bwMode="white">
          <a:xfrm>
            <a:off x="8397844" y="2217787"/>
            <a:ext cx="438095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FBC8BA-34B6-F28D-1AAF-9AD5101824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0"/>
          <a:stretch/>
        </p:blipFill>
        <p:spPr>
          <a:xfrm>
            <a:off x="4439816" y="3140968"/>
            <a:ext cx="7638094" cy="337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997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