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8" r:id="rId4"/>
    <p:sldId id="367" r:id="rId5"/>
    <p:sldId id="366" r:id="rId6"/>
    <p:sldId id="365" r:id="rId7"/>
    <p:sldId id="364" r:id="rId8"/>
    <p:sldId id="362" r:id="rId9"/>
    <p:sldId id="360" r:id="rId10"/>
    <p:sldId id="359" r:id="rId11"/>
    <p:sldId id="358" r:id="rId12"/>
    <p:sldId id="357" r:id="rId13"/>
    <p:sldId id="356" r:id="rId14"/>
    <p:sldId id="355" r:id="rId15"/>
    <p:sldId id="354" r:id="rId16"/>
    <p:sldId id="353" r:id="rId17"/>
    <p:sldId id="352" r:id="rId18"/>
    <p:sldId id="351" r:id="rId19"/>
    <p:sldId id="349" r:id="rId20"/>
    <p:sldId id="348" r:id="rId21"/>
    <p:sldId id="347" r:id="rId22"/>
    <p:sldId id="346" r:id="rId23"/>
    <p:sldId id="345" r:id="rId24"/>
    <p:sldId id="344" r:id="rId25"/>
    <p:sldId id="343" r:id="rId26"/>
    <p:sldId id="342" r:id="rId27"/>
    <p:sldId id="341" r:id="rId28"/>
    <p:sldId id="339" r:id="rId29"/>
    <p:sldId id="338" r:id="rId30"/>
    <p:sldId id="337" r:id="rId31"/>
    <p:sldId id="336" r:id="rId32"/>
    <p:sldId id="335" r:id="rId33"/>
    <p:sldId id="333" r:id="rId34"/>
    <p:sldId id="332" r:id="rId35"/>
    <p:sldId id="331" r:id="rId36"/>
    <p:sldId id="330" r:id="rId37"/>
    <p:sldId id="328" r:id="rId38"/>
    <p:sldId id="327" r:id="rId39"/>
    <p:sldId id="326" r:id="rId40"/>
    <p:sldId id="325" r:id="rId41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32CB6C8-2396-80B6-93C7-6722A6DA0F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7810" y="2952683"/>
            <a:ext cx="7916380" cy="9526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DC680-87B7-A039-27DA-55CC44125C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6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C686EA-24C5-97EB-CB15-A043E78EFBED}"/>
              </a:ext>
            </a:extLst>
          </p:cNvPr>
          <p:cNvSpPr/>
          <p:nvPr/>
        </p:nvSpPr>
        <p:spPr bwMode="white">
          <a:xfrm>
            <a:off x="10662857" y="942954"/>
            <a:ext cx="295238" cy="29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981F97D-F0BC-317D-34C8-F475593B34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348880"/>
            <a:ext cx="6456120" cy="381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637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33EDFD-2618-FE12-19BC-6BD2FF894A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8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689707-E2C5-37BA-97DC-A9731C55F7E3}"/>
              </a:ext>
            </a:extLst>
          </p:cNvPr>
          <p:cNvSpPr/>
          <p:nvPr/>
        </p:nvSpPr>
        <p:spPr bwMode="white">
          <a:xfrm>
            <a:off x="10681904" y="3117616"/>
            <a:ext cx="295238" cy="29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82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FCCE7-AEB0-178B-415B-AD732063DB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8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6BB78A-3927-39AF-24C2-2CF1F089B181}"/>
              </a:ext>
            </a:extLst>
          </p:cNvPr>
          <p:cNvSpPr/>
          <p:nvPr/>
        </p:nvSpPr>
        <p:spPr bwMode="white">
          <a:xfrm>
            <a:off x="10681904" y="1047625"/>
            <a:ext cx="276190" cy="29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5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0A55C-1A4F-159C-041B-0AA71D3667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6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9AD6B2-BD8C-E925-A80E-78891F479F5F}"/>
              </a:ext>
            </a:extLst>
          </p:cNvPr>
          <p:cNvSpPr/>
          <p:nvPr/>
        </p:nvSpPr>
        <p:spPr bwMode="white">
          <a:xfrm>
            <a:off x="10634285" y="1075666"/>
            <a:ext cx="342857" cy="29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60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7A6D5-E76A-29D5-28ED-1D5DF53F42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0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142D7C-1B37-DCDE-103E-A6D77911AE02}"/>
              </a:ext>
            </a:extLst>
          </p:cNvPr>
          <p:cNvSpPr/>
          <p:nvPr/>
        </p:nvSpPr>
        <p:spPr bwMode="white">
          <a:xfrm>
            <a:off x="10662857" y="1047783"/>
            <a:ext cx="285714" cy="30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12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3DF7AB-81AC-61AA-CDE8-845E9E5A20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7C4E63-3C68-06E5-F573-99ACB8D16ACA}"/>
              </a:ext>
            </a:extLst>
          </p:cNvPr>
          <p:cNvSpPr/>
          <p:nvPr/>
        </p:nvSpPr>
        <p:spPr bwMode="white">
          <a:xfrm>
            <a:off x="10681904" y="2420680"/>
            <a:ext cx="266666" cy="29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05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8CE7E7-1C84-1136-B4FA-A928EA0456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FCB01B-F2A6-6EE2-D2C9-A888B1986627}"/>
              </a:ext>
            </a:extLst>
          </p:cNvPr>
          <p:cNvSpPr/>
          <p:nvPr/>
        </p:nvSpPr>
        <p:spPr bwMode="white">
          <a:xfrm>
            <a:off x="10681904" y="2437953"/>
            <a:ext cx="266666" cy="29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67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52E5C5-B3AD-F3FC-35C4-93F40583D7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212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BD89AF-0264-CCC0-5F91-418AD145AD99}"/>
              </a:ext>
            </a:extLst>
          </p:cNvPr>
          <p:cNvSpPr/>
          <p:nvPr/>
        </p:nvSpPr>
        <p:spPr bwMode="white">
          <a:xfrm>
            <a:off x="10037964" y="2346355"/>
            <a:ext cx="276682" cy="28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40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28CBB7-C444-1D3D-AC6D-C7698130B0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1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D9D2DC8-1B17-8F01-11CF-D1301B2EF5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84784"/>
            <a:ext cx="10800000" cy="483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F231A1-FE61-A51E-459F-9DEC801CE208}"/>
              </a:ext>
            </a:extLst>
          </p:cNvPr>
          <p:cNvSpPr/>
          <p:nvPr/>
        </p:nvSpPr>
        <p:spPr bwMode="white">
          <a:xfrm>
            <a:off x="10604797" y="2428948"/>
            <a:ext cx="304761" cy="29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18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864A9-EC1C-635E-407F-2BD216766D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EDDE0BD-AF58-F756-D5AB-0E70FB98A84A}"/>
              </a:ext>
            </a:extLst>
          </p:cNvPr>
          <p:cNvSpPr/>
          <p:nvPr/>
        </p:nvSpPr>
        <p:spPr bwMode="white">
          <a:xfrm>
            <a:off x="1703512" y="5886701"/>
            <a:ext cx="576064" cy="494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803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E3DB8-34DF-3D84-1773-C7C1AC92F5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2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EFB5BA1-1314-4501-9270-3EFDE66D50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07" y="1484784"/>
            <a:ext cx="10800000" cy="136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3437501-D7A3-B716-1DA0-8A42521CF9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904911"/>
            <a:ext cx="8472344" cy="314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622A1CE-6ED5-3527-A71E-B96EE8884A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28" y="1124744"/>
            <a:ext cx="9192344" cy="506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9053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438A4-B778-4844-8214-A91B3C8E3E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1124744"/>
            <a:ext cx="10800000" cy="475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39910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0A541-9AF5-2403-403A-81D996D7FE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1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50EB6E-4A58-4B18-F157-7B668B9E56B8}"/>
              </a:ext>
            </a:extLst>
          </p:cNvPr>
          <p:cNvSpPr/>
          <p:nvPr/>
        </p:nvSpPr>
        <p:spPr bwMode="white">
          <a:xfrm>
            <a:off x="9129523" y="1028618"/>
            <a:ext cx="380952" cy="28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CA6FF1-3825-FE5B-9AAF-A1786C93D08A}"/>
              </a:ext>
            </a:extLst>
          </p:cNvPr>
          <p:cNvSpPr/>
          <p:nvPr/>
        </p:nvSpPr>
        <p:spPr bwMode="white">
          <a:xfrm>
            <a:off x="2158095" y="1678245"/>
            <a:ext cx="1628571" cy="38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BF4A598-4D89-EFF0-52D8-9DB50E593B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564904"/>
            <a:ext cx="4086796" cy="276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34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CAD2A-4208-6F95-4E52-5AB255ECF5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3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F03CE2-AC8E-447E-3C4A-EA09AE85E84D}"/>
              </a:ext>
            </a:extLst>
          </p:cNvPr>
          <p:cNvSpPr/>
          <p:nvPr/>
        </p:nvSpPr>
        <p:spPr bwMode="white">
          <a:xfrm>
            <a:off x="10386666" y="971537"/>
            <a:ext cx="400000" cy="33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C3F1EF-09B5-252B-19A9-8324B1D49D5E}"/>
              </a:ext>
            </a:extLst>
          </p:cNvPr>
          <p:cNvSpPr/>
          <p:nvPr/>
        </p:nvSpPr>
        <p:spPr bwMode="white">
          <a:xfrm>
            <a:off x="1329523" y="1641385"/>
            <a:ext cx="400000" cy="37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9349553-B00F-2C44-1AC4-3B7192D250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492896"/>
            <a:ext cx="4124614" cy="368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41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14B8A4-105B-2A89-D6C5-A75F517B9D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2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8274FD-70C8-A03D-C15C-88670E0A23B9}"/>
              </a:ext>
            </a:extLst>
          </p:cNvPr>
          <p:cNvSpPr/>
          <p:nvPr/>
        </p:nvSpPr>
        <p:spPr bwMode="white">
          <a:xfrm>
            <a:off x="1700952" y="1706518"/>
            <a:ext cx="666666" cy="29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C7331F-F0EB-EDA2-2429-A1DDDE6D5637}"/>
              </a:ext>
            </a:extLst>
          </p:cNvPr>
          <p:cNvSpPr/>
          <p:nvPr/>
        </p:nvSpPr>
        <p:spPr bwMode="white">
          <a:xfrm>
            <a:off x="4615238" y="1687420"/>
            <a:ext cx="809523" cy="36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6BC4380-D775-47BF-0E17-B5AD37798C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348880"/>
            <a:ext cx="3846958" cy="324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5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9BE4A-1E3F-DEC2-E65B-04F627F912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940135-8782-3B0A-2139-80520AC95B6D}"/>
              </a:ext>
            </a:extLst>
          </p:cNvPr>
          <p:cNvSpPr/>
          <p:nvPr/>
        </p:nvSpPr>
        <p:spPr bwMode="white">
          <a:xfrm>
            <a:off x="1329523" y="2430908"/>
            <a:ext cx="9447618" cy="34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1AA162-080A-2012-C3BF-80AD049C8D7A}"/>
              </a:ext>
            </a:extLst>
          </p:cNvPr>
          <p:cNvSpPr/>
          <p:nvPr/>
        </p:nvSpPr>
        <p:spPr bwMode="white">
          <a:xfrm>
            <a:off x="1300952" y="3089246"/>
            <a:ext cx="9547576" cy="333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8B9868-FD3F-BB06-0AA5-CBE2CB2FE42C}"/>
              </a:ext>
            </a:extLst>
          </p:cNvPr>
          <p:cNvSpPr/>
          <p:nvPr/>
        </p:nvSpPr>
        <p:spPr bwMode="white">
          <a:xfrm>
            <a:off x="1329523" y="3747583"/>
            <a:ext cx="3038095" cy="32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7FE9E14-E4AA-4480-CDEF-6BC078130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569113"/>
            <a:ext cx="4212598" cy="290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35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BB7B68-B20C-2989-93AF-AC769608EF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FAE003-6364-7992-B374-2CF052C68D2F}"/>
              </a:ext>
            </a:extLst>
          </p:cNvPr>
          <p:cNvSpPr/>
          <p:nvPr/>
        </p:nvSpPr>
        <p:spPr bwMode="white">
          <a:xfrm>
            <a:off x="1320000" y="2385017"/>
            <a:ext cx="6457142" cy="33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7BAC7CF-BA2A-4BC8-A028-A8D53D1C60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284984"/>
            <a:ext cx="4212598" cy="290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84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A1D6A2-BBE9-5754-F887-39107F068B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8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AB2FCED-A533-A9FE-2BA1-79D65B41B9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1772816"/>
            <a:ext cx="8006924" cy="3740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23125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ED719-94E1-0980-726A-C07892EB8E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6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40EB89-0A63-EAFF-2303-D6BA7342FC62}"/>
              </a:ext>
            </a:extLst>
          </p:cNvPr>
          <p:cNvSpPr/>
          <p:nvPr/>
        </p:nvSpPr>
        <p:spPr bwMode="white">
          <a:xfrm>
            <a:off x="5072380" y="923701"/>
            <a:ext cx="838095" cy="37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DFEB9B-21B9-B032-3E70-CD5BC9E700DF}"/>
              </a:ext>
            </a:extLst>
          </p:cNvPr>
          <p:cNvSpPr/>
          <p:nvPr/>
        </p:nvSpPr>
        <p:spPr bwMode="white">
          <a:xfrm>
            <a:off x="1758095" y="1622331"/>
            <a:ext cx="800000" cy="344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43A4228-86EB-93F5-1A40-24E5DA015D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2176603"/>
            <a:ext cx="8006924" cy="3740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08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381FF-A41B-4CA3-ACBF-7DE4F12799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52417A-CD9D-ACD7-E083-3B1F051EC893}"/>
              </a:ext>
            </a:extLst>
          </p:cNvPr>
          <p:cNvSpPr/>
          <p:nvPr/>
        </p:nvSpPr>
        <p:spPr bwMode="white">
          <a:xfrm>
            <a:off x="8491428" y="952313"/>
            <a:ext cx="800000" cy="33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2B8F2C-0ACB-B129-5F89-E31616B2A168}"/>
              </a:ext>
            </a:extLst>
          </p:cNvPr>
          <p:cNvSpPr/>
          <p:nvPr/>
        </p:nvSpPr>
        <p:spPr bwMode="white">
          <a:xfrm>
            <a:off x="8291428" y="1650383"/>
            <a:ext cx="857142" cy="34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E2E0714-D420-AECF-9F0F-A605E645F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2358016"/>
            <a:ext cx="8006924" cy="3740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74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D6594-4D62-67E5-9B87-9779EFE720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6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29764A-6EE5-6AEC-0268-A62C3AF0945C}"/>
              </a:ext>
            </a:extLst>
          </p:cNvPr>
          <p:cNvSpPr/>
          <p:nvPr/>
        </p:nvSpPr>
        <p:spPr bwMode="white">
          <a:xfrm>
            <a:off x="10681904" y="981272"/>
            <a:ext cx="266666" cy="29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098970D-74A8-42DA-562B-4D9D5855CF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316324"/>
            <a:ext cx="8472344" cy="314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599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01204B-E525-76ED-7C09-8CA7C81D19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8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C2EC20-905F-87A1-F057-DFDCF2D2556D}"/>
              </a:ext>
            </a:extLst>
          </p:cNvPr>
          <p:cNvSpPr/>
          <p:nvPr/>
        </p:nvSpPr>
        <p:spPr bwMode="white">
          <a:xfrm>
            <a:off x="8120000" y="923518"/>
            <a:ext cx="838095" cy="33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8768F6-1562-B3D9-C549-D42AE918C5E1}"/>
              </a:ext>
            </a:extLst>
          </p:cNvPr>
          <p:cNvSpPr/>
          <p:nvPr/>
        </p:nvSpPr>
        <p:spPr bwMode="white">
          <a:xfrm>
            <a:off x="1729523" y="1620813"/>
            <a:ext cx="828571" cy="37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76C58E-E6EB-72F7-E1C6-C688E830BC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226644"/>
            <a:ext cx="8006924" cy="3740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809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74E10-35F2-3B47-4203-7BDBAB0FEE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BF8074-8FDE-4A19-DCF6-B42CBFD5FD3A}"/>
              </a:ext>
            </a:extLst>
          </p:cNvPr>
          <p:cNvSpPr/>
          <p:nvPr/>
        </p:nvSpPr>
        <p:spPr bwMode="white">
          <a:xfrm>
            <a:off x="8453333" y="942661"/>
            <a:ext cx="352380" cy="31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491DB4-8B20-DDEC-AC64-1079F2529243}"/>
              </a:ext>
            </a:extLst>
          </p:cNvPr>
          <p:cNvSpPr/>
          <p:nvPr/>
        </p:nvSpPr>
        <p:spPr bwMode="white">
          <a:xfrm>
            <a:off x="4196190" y="1621080"/>
            <a:ext cx="428571" cy="36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5151BB-6E71-5AE2-76E1-97C2BAE356AA}"/>
              </a:ext>
            </a:extLst>
          </p:cNvPr>
          <p:cNvSpPr/>
          <p:nvPr/>
        </p:nvSpPr>
        <p:spPr bwMode="white">
          <a:xfrm>
            <a:off x="9948571" y="1668856"/>
            <a:ext cx="409523" cy="28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FACD44-1F68-DF2A-35C2-2CED58ED3923}"/>
              </a:ext>
            </a:extLst>
          </p:cNvPr>
          <p:cNvSpPr/>
          <p:nvPr/>
        </p:nvSpPr>
        <p:spPr bwMode="white">
          <a:xfrm>
            <a:off x="1758095" y="3006585"/>
            <a:ext cx="1580952" cy="39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D9066D9-47A0-FC24-0E84-91F3B928CF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596633"/>
            <a:ext cx="6817614" cy="318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064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8E83C7-AE0A-7B44-3CD7-83A90CEF04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0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5A5CAA3-A333-36A1-0AC2-FDB9493E28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1772816"/>
            <a:ext cx="8256320" cy="3573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37116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853026-CADA-EBC9-CACE-46121BE96B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0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103BC6-C5C7-CC01-13B6-08B2F04C6715}"/>
              </a:ext>
            </a:extLst>
          </p:cNvPr>
          <p:cNvSpPr/>
          <p:nvPr/>
        </p:nvSpPr>
        <p:spPr bwMode="white">
          <a:xfrm>
            <a:off x="10386666" y="1114461"/>
            <a:ext cx="409523" cy="34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981BEC-7618-49BD-8895-23D91B2651D1}"/>
              </a:ext>
            </a:extLst>
          </p:cNvPr>
          <p:cNvSpPr/>
          <p:nvPr/>
        </p:nvSpPr>
        <p:spPr bwMode="white">
          <a:xfrm>
            <a:off x="1310476" y="1811520"/>
            <a:ext cx="428571" cy="33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00023AF-0F96-162E-4007-E1A7044D26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649446"/>
            <a:ext cx="8256320" cy="3573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128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9A48F-DC76-DDB6-0B0A-E509CFDE7A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7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9BC866-4C29-3D76-0092-CEB409CD0B75}"/>
              </a:ext>
            </a:extLst>
          </p:cNvPr>
          <p:cNvSpPr/>
          <p:nvPr/>
        </p:nvSpPr>
        <p:spPr bwMode="white">
          <a:xfrm>
            <a:off x="10396190" y="980480"/>
            <a:ext cx="390476" cy="38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C8644D-DE49-D959-1F27-13207AA356F3}"/>
              </a:ext>
            </a:extLst>
          </p:cNvPr>
          <p:cNvSpPr/>
          <p:nvPr/>
        </p:nvSpPr>
        <p:spPr bwMode="white">
          <a:xfrm>
            <a:off x="1320000" y="1685706"/>
            <a:ext cx="400000" cy="35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3439D8-20BF-A0E3-7D5F-C70D93373DBF}"/>
              </a:ext>
            </a:extLst>
          </p:cNvPr>
          <p:cNvSpPr/>
          <p:nvPr/>
        </p:nvSpPr>
        <p:spPr bwMode="white">
          <a:xfrm>
            <a:off x="7729523" y="1685706"/>
            <a:ext cx="857142" cy="34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A9B3791-B2C3-6223-BC9C-D5A18E1B3B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924944"/>
            <a:ext cx="8256320" cy="3573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349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6623C-CD4D-BF79-62F6-FF48F47677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188252-4C3C-5BEF-D5CC-E0E4A9377D30}"/>
              </a:ext>
            </a:extLst>
          </p:cNvPr>
          <p:cNvSpPr/>
          <p:nvPr/>
        </p:nvSpPr>
        <p:spPr bwMode="white">
          <a:xfrm>
            <a:off x="7939047" y="980783"/>
            <a:ext cx="2209523" cy="38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88C3E0-F07E-86DA-E007-3302666D4CE9}"/>
              </a:ext>
            </a:extLst>
          </p:cNvPr>
          <p:cNvSpPr/>
          <p:nvPr/>
        </p:nvSpPr>
        <p:spPr bwMode="white">
          <a:xfrm>
            <a:off x="1310476" y="3062474"/>
            <a:ext cx="9438095" cy="34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5C117C-DBE6-62D1-8605-97CEB09F3B7E}"/>
              </a:ext>
            </a:extLst>
          </p:cNvPr>
          <p:cNvSpPr/>
          <p:nvPr/>
        </p:nvSpPr>
        <p:spPr bwMode="white">
          <a:xfrm>
            <a:off x="1329522" y="3711809"/>
            <a:ext cx="4046397" cy="43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EEA1AC-A57F-FE8B-056E-8DB44BB336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119" y="3976317"/>
            <a:ext cx="6264696" cy="2711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6519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BA623-EA76-E144-BDEC-3F28037041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31552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1E11C-A909-14ED-FA98-D84740625F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886A4A-B6B9-2DA5-77D2-51A8CBC90E2F}"/>
              </a:ext>
            </a:extLst>
          </p:cNvPr>
          <p:cNvSpPr/>
          <p:nvPr/>
        </p:nvSpPr>
        <p:spPr bwMode="white">
          <a:xfrm>
            <a:off x="3929523" y="999686"/>
            <a:ext cx="876190" cy="37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BE395C-F98C-B291-74E9-0072F06ADD8E}"/>
              </a:ext>
            </a:extLst>
          </p:cNvPr>
          <p:cNvSpPr/>
          <p:nvPr/>
        </p:nvSpPr>
        <p:spPr bwMode="white">
          <a:xfrm>
            <a:off x="7100952" y="999686"/>
            <a:ext cx="800000" cy="36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8AC237-7F76-9C39-8D7D-DD908BBC687C}"/>
              </a:ext>
            </a:extLst>
          </p:cNvPr>
          <p:cNvSpPr/>
          <p:nvPr/>
        </p:nvSpPr>
        <p:spPr bwMode="white">
          <a:xfrm>
            <a:off x="4205714" y="2382728"/>
            <a:ext cx="1247619" cy="38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8B5DC5D-0230-E0BE-6DAA-863550CC91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099847"/>
            <a:ext cx="8464173" cy="2930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955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1D1BC-EB14-DDC9-3D20-A83715A1B3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AF748E-CE48-3B3C-1377-F79DF444891C}"/>
              </a:ext>
            </a:extLst>
          </p:cNvPr>
          <p:cNvSpPr/>
          <p:nvPr/>
        </p:nvSpPr>
        <p:spPr bwMode="white">
          <a:xfrm>
            <a:off x="3796190" y="961567"/>
            <a:ext cx="838095" cy="36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79CE6D-CCD4-382B-2051-44A2838EB3F2}"/>
              </a:ext>
            </a:extLst>
          </p:cNvPr>
          <p:cNvSpPr/>
          <p:nvPr/>
        </p:nvSpPr>
        <p:spPr bwMode="white">
          <a:xfrm>
            <a:off x="7462857" y="1648493"/>
            <a:ext cx="790476" cy="36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250C92-02D1-59A6-CC93-34AF1456BB26}"/>
              </a:ext>
            </a:extLst>
          </p:cNvPr>
          <p:cNvSpPr/>
          <p:nvPr/>
        </p:nvSpPr>
        <p:spPr bwMode="white">
          <a:xfrm>
            <a:off x="9948571" y="2335419"/>
            <a:ext cx="847619" cy="38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CAEE8D-4244-AEAD-DBF8-CBE305F3E916}"/>
              </a:ext>
            </a:extLst>
          </p:cNvPr>
          <p:cNvSpPr/>
          <p:nvPr/>
        </p:nvSpPr>
        <p:spPr bwMode="white">
          <a:xfrm>
            <a:off x="1329522" y="2924945"/>
            <a:ext cx="2894269" cy="48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81F7E39-BB4B-8DBD-049C-0CB8778D18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158" y="3864477"/>
            <a:ext cx="6672064" cy="2528712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E715D21A-8CA8-18BD-A861-7D9D4D767B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3"/>
          <a:stretch/>
        </p:blipFill>
        <p:spPr>
          <a:xfrm>
            <a:off x="7392145" y="3497348"/>
            <a:ext cx="4608512" cy="2930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504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184587-2CCF-4E3D-E1B5-076BD8BB0D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211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429E21-F8CE-E39D-F6A2-EA0C9C2322D1}"/>
              </a:ext>
            </a:extLst>
          </p:cNvPr>
          <p:cNvSpPr/>
          <p:nvPr/>
        </p:nvSpPr>
        <p:spPr bwMode="white">
          <a:xfrm>
            <a:off x="8848380" y="1065910"/>
            <a:ext cx="266666" cy="29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C2D0E6-3830-EF31-1AC9-94255C05AE76}"/>
              </a:ext>
            </a:extLst>
          </p:cNvPr>
          <p:cNvSpPr/>
          <p:nvPr/>
        </p:nvSpPr>
        <p:spPr bwMode="white">
          <a:xfrm>
            <a:off x="2567608" y="1591155"/>
            <a:ext cx="8185534" cy="52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D85202-059E-10D6-D748-7B02001446FB}"/>
              </a:ext>
            </a:extLst>
          </p:cNvPr>
          <p:cNvSpPr/>
          <p:nvPr/>
        </p:nvSpPr>
        <p:spPr bwMode="white">
          <a:xfrm>
            <a:off x="1286476" y="2460199"/>
            <a:ext cx="428571" cy="28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0A2657A-57F9-F67E-1F3A-EF0A8BA047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443" y="3462941"/>
            <a:ext cx="6672064" cy="2528712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218E983B-5B29-4964-8992-027DA8D69A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3"/>
          <a:stretch/>
        </p:blipFill>
        <p:spPr>
          <a:xfrm>
            <a:off x="7482430" y="3095812"/>
            <a:ext cx="4608512" cy="2930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027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F88C3C-1283-1066-82B3-A3AE95B96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333E11-DAB6-1D65-14A1-19B11CB4B09B}"/>
              </a:ext>
            </a:extLst>
          </p:cNvPr>
          <p:cNvSpPr/>
          <p:nvPr/>
        </p:nvSpPr>
        <p:spPr bwMode="white">
          <a:xfrm>
            <a:off x="10672380" y="1018948"/>
            <a:ext cx="285715" cy="29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47B4DCC-30FE-373D-BD53-65BFDA6AA7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656" y="3429000"/>
            <a:ext cx="8472344" cy="314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239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F7D49-FF3C-81C4-4BAD-BDC4845BF4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60434F-DA14-2847-E963-363C47B4E596}"/>
              </a:ext>
            </a:extLst>
          </p:cNvPr>
          <p:cNvSpPr/>
          <p:nvPr/>
        </p:nvSpPr>
        <p:spPr bwMode="white">
          <a:xfrm>
            <a:off x="1320000" y="2348880"/>
            <a:ext cx="9672544" cy="38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449DA4-D848-6930-275C-9437CA6D116B}"/>
              </a:ext>
            </a:extLst>
          </p:cNvPr>
          <p:cNvSpPr/>
          <p:nvPr/>
        </p:nvSpPr>
        <p:spPr bwMode="white">
          <a:xfrm>
            <a:off x="1329523" y="3020460"/>
            <a:ext cx="7714285" cy="33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0624B26-1515-9C6C-224A-2DD76EEFED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157" y="4071231"/>
            <a:ext cx="6672064" cy="252871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2677B87E-5EB6-E884-D925-93DC668FAA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3"/>
          <a:stretch/>
        </p:blipFill>
        <p:spPr>
          <a:xfrm>
            <a:off x="7392144" y="3704102"/>
            <a:ext cx="4608512" cy="2930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417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78B0E2-078C-9D2F-7026-EB5883BA16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C604B0-3967-D4C9-5E63-4EE8CC284012}"/>
              </a:ext>
            </a:extLst>
          </p:cNvPr>
          <p:cNvSpPr/>
          <p:nvPr/>
        </p:nvSpPr>
        <p:spPr bwMode="white">
          <a:xfrm>
            <a:off x="10672380" y="1047179"/>
            <a:ext cx="295238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7D6CA4-D37A-C8E1-E4A0-176F9214A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4221088"/>
            <a:ext cx="6816160" cy="2528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576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02FF3-8FAA-AE9C-EBF2-8D5B507652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0579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0C835-BF7A-3C2F-1C17-389C9DCBB8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6630B1-A789-6DBD-77CA-DF563D5B57DE}"/>
              </a:ext>
            </a:extLst>
          </p:cNvPr>
          <p:cNvSpPr/>
          <p:nvPr/>
        </p:nvSpPr>
        <p:spPr bwMode="white">
          <a:xfrm>
            <a:off x="10672380" y="1209471"/>
            <a:ext cx="304762" cy="29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54CF52-D702-F9B9-3166-6884BDE51A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0" y="3128017"/>
            <a:ext cx="10800000" cy="290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8A6B8F-3FEB-0572-4C9F-7AD702D20ED3}"/>
              </a:ext>
            </a:extLst>
          </p:cNvPr>
          <p:cNvSpPr/>
          <p:nvPr/>
        </p:nvSpPr>
        <p:spPr bwMode="white">
          <a:xfrm>
            <a:off x="10698594" y="4082617"/>
            <a:ext cx="276190" cy="2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0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E2F94-CF2E-2A71-0250-4F05E952CD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9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5CF6724-49A8-5010-E982-227E32EA68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348880"/>
            <a:ext cx="6456120" cy="381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168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A583ED-3786-BAB5-EF94-7142ABEEF6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EF82ED-D017-1DF6-FDF0-0AA6FBBFF22E}"/>
              </a:ext>
            </a:extLst>
          </p:cNvPr>
          <p:cNvSpPr/>
          <p:nvPr/>
        </p:nvSpPr>
        <p:spPr bwMode="white">
          <a:xfrm>
            <a:off x="10662857" y="1009025"/>
            <a:ext cx="295238" cy="3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6B0350F-3642-654C-8926-181B513CCE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1556792"/>
            <a:ext cx="6456120" cy="381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676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2024-08-29T18:09:23Z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