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61B6E81-A494-BB06-3604-2B50C6CD9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0508"/>
            <a:ext cx="12192000" cy="37169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7C7154-8575-C04B-7EFB-DCC3DB3258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ABF58B-03A9-EE6F-D7BD-44B2DCF2DAD0}"/>
              </a:ext>
            </a:extLst>
          </p:cNvPr>
          <p:cNvSpPr/>
          <p:nvPr/>
        </p:nvSpPr>
        <p:spPr bwMode="white">
          <a:xfrm>
            <a:off x="10148571" y="1066516"/>
            <a:ext cx="361905" cy="36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907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444321-E1D4-CDEC-9D08-B27818354F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98B0A95-5DC8-444B-75F9-74E9F8AFC6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212976"/>
            <a:ext cx="6024072" cy="308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30120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DAED77-CB4F-3FC4-FDE9-CBF3D4800F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671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5924D1-1CDA-BCAF-D67A-C3C958F00B75}"/>
              </a:ext>
            </a:extLst>
          </p:cNvPr>
          <p:cNvSpPr/>
          <p:nvPr/>
        </p:nvSpPr>
        <p:spPr bwMode="white">
          <a:xfrm>
            <a:off x="10252855" y="2062367"/>
            <a:ext cx="370300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81A220-2F68-8383-119A-9E69FC02DDD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40" y="2852936"/>
            <a:ext cx="6024072" cy="308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5796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27796E-A40C-B99E-0883-4FFF744489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6669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3C0883-110C-18E5-020A-D76B0DDF0014}"/>
              </a:ext>
            </a:extLst>
          </p:cNvPr>
          <p:cNvSpPr/>
          <p:nvPr/>
        </p:nvSpPr>
        <p:spPr bwMode="white">
          <a:xfrm>
            <a:off x="9851486" y="1066110"/>
            <a:ext cx="348040" cy="3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8E1C49E-D341-5AC0-0D18-C999C9F2A72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979" y="3573016"/>
            <a:ext cx="5883306" cy="300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025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5D94C-88D5-8960-8FBA-E7E5EABB1E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975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64925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205CA-9B25-137D-4F6D-8FDA06EF04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6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2A4602-9D2F-26D9-A78A-BF5AE3EBF600}"/>
              </a:ext>
            </a:extLst>
          </p:cNvPr>
          <p:cNvSpPr/>
          <p:nvPr/>
        </p:nvSpPr>
        <p:spPr bwMode="white">
          <a:xfrm>
            <a:off x="8491428" y="1123443"/>
            <a:ext cx="1028572" cy="4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B1C9E3-6F21-56DF-6EA5-B806A21A36B4}"/>
              </a:ext>
            </a:extLst>
          </p:cNvPr>
          <p:cNvSpPr/>
          <p:nvPr/>
        </p:nvSpPr>
        <p:spPr bwMode="white">
          <a:xfrm>
            <a:off x="1491428" y="4077888"/>
            <a:ext cx="1940276" cy="50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27B0689-E65E-BDF0-11B5-54A9C82C8B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717032"/>
            <a:ext cx="3384376" cy="2966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56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81554-8EEF-49D5-FB96-1A4A135E52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3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9A4206-21E4-9C54-0B5C-CCFF674F35D0}"/>
              </a:ext>
            </a:extLst>
          </p:cNvPr>
          <p:cNvSpPr/>
          <p:nvPr/>
        </p:nvSpPr>
        <p:spPr bwMode="white">
          <a:xfrm>
            <a:off x="9320000" y="1075775"/>
            <a:ext cx="457142" cy="4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67B875-9D75-4EE8-C999-D5ACCD396115}"/>
              </a:ext>
            </a:extLst>
          </p:cNvPr>
          <p:cNvSpPr/>
          <p:nvPr/>
        </p:nvSpPr>
        <p:spPr bwMode="white">
          <a:xfrm>
            <a:off x="2129523" y="2066882"/>
            <a:ext cx="1276190" cy="4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0AD437-4925-8A1B-7C7F-17E8FFB65269}"/>
              </a:ext>
            </a:extLst>
          </p:cNvPr>
          <p:cNvSpPr/>
          <p:nvPr/>
        </p:nvSpPr>
        <p:spPr bwMode="white">
          <a:xfrm>
            <a:off x="6567619" y="3068960"/>
            <a:ext cx="3523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83B714C-F8CC-405A-2FB2-BBCCE6F051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7624" y="3645024"/>
            <a:ext cx="3384376" cy="2966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1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E06677-3750-243F-B118-70FEDB2589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8A8EF3-325A-0F14-45F9-E0E43448F955}"/>
              </a:ext>
            </a:extLst>
          </p:cNvPr>
          <p:cNvSpPr/>
          <p:nvPr/>
        </p:nvSpPr>
        <p:spPr bwMode="white">
          <a:xfrm>
            <a:off x="5234285" y="2087746"/>
            <a:ext cx="514285" cy="41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239F58-289D-0E14-5FA3-08F1F1DF993C}"/>
              </a:ext>
            </a:extLst>
          </p:cNvPr>
          <p:cNvSpPr/>
          <p:nvPr/>
        </p:nvSpPr>
        <p:spPr bwMode="white">
          <a:xfrm>
            <a:off x="4310476" y="3080274"/>
            <a:ext cx="2647619" cy="43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FA4EDC-76C7-B30C-D70C-F9A1205C5EF7}"/>
              </a:ext>
            </a:extLst>
          </p:cNvPr>
          <p:cNvSpPr/>
          <p:nvPr/>
        </p:nvSpPr>
        <p:spPr bwMode="white">
          <a:xfrm>
            <a:off x="3643809" y="4063258"/>
            <a:ext cx="1476190" cy="43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D06C635-408A-CA2E-CF42-7AB9DDC9D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717032"/>
            <a:ext cx="3384376" cy="2966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72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48625-343D-5345-E6E6-9F69E1A63F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B4BD07-5A51-BEB5-C410-A2068D3649BD}"/>
              </a:ext>
            </a:extLst>
          </p:cNvPr>
          <p:cNvSpPr/>
          <p:nvPr/>
        </p:nvSpPr>
        <p:spPr bwMode="white">
          <a:xfrm>
            <a:off x="8224761" y="2515606"/>
            <a:ext cx="742857" cy="32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388032-802F-856F-E50E-9F4FD6CCA138}"/>
              </a:ext>
            </a:extLst>
          </p:cNvPr>
          <p:cNvSpPr/>
          <p:nvPr/>
        </p:nvSpPr>
        <p:spPr bwMode="white">
          <a:xfrm>
            <a:off x="2396190" y="3726488"/>
            <a:ext cx="723809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CBDCCF-1710-25B0-5B94-A0E98A03EFDB}"/>
              </a:ext>
            </a:extLst>
          </p:cNvPr>
          <p:cNvSpPr/>
          <p:nvPr/>
        </p:nvSpPr>
        <p:spPr bwMode="white">
          <a:xfrm>
            <a:off x="7396190" y="3716953"/>
            <a:ext cx="733332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4F6FB0-F700-B1D5-69C0-6AB147C3EAC0}"/>
              </a:ext>
            </a:extLst>
          </p:cNvPr>
          <p:cNvSpPr/>
          <p:nvPr/>
        </p:nvSpPr>
        <p:spPr bwMode="white">
          <a:xfrm>
            <a:off x="3691428" y="4308093"/>
            <a:ext cx="742857" cy="32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5E7D5C-EE2F-0E0B-25FA-D908665A0E01}"/>
              </a:ext>
            </a:extLst>
          </p:cNvPr>
          <p:cNvSpPr/>
          <p:nvPr/>
        </p:nvSpPr>
        <p:spPr bwMode="white">
          <a:xfrm>
            <a:off x="4396190" y="4927836"/>
            <a:ext cx="723809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581CD3-080E-6C2F-3369-16DA98905545}"/>
              </a:ext>
            </a:extLst>
          </p:cNvPr>
          <p:cNvSpPr/>
          <p:nvPr/>
        </p:nvSpPr>
        <p:spPr bwMode="white">
          <a:xfrm>
            <a:off x="7748571" y="5509440"/>
            <a:ext cx="742857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8B6351-D3EC-A873-930B-FA14E7EF19D7}"/>
              </a:ext>
            </a:extLst>
          </p:cNvPr>
          <p:cNvSpPr/>
          <p:nvPr/>
        </p:nvSpPr>
        <p:spPr bwMode="white">
          <a:xfrm>
            <a:off x="1891428" y="6100580"/>
            <a:ext cx="2123809" cy="35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71AA58-1F77-4253-33C1-E0BD7F838063}"/>
              </a:ext>
            </a:extLst>
          </p:cNvPr>
          <p:cNvSpPr/>
          <p:nvPr/>
        </p:nvSpPr>
        <p:spPr bwMode="white">
          <a:xfrm>
            <a:off x="8196190" y="6110114"/>
            <a:ext cx="1800000" cy="32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96A77-F218-46DE-D632-7FCA9B4E07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9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45C20A-2F05-18AE-D3A0-7128EE871A67}"/>
              </a:ext>
            </a:extLst>
          </p:cNvPr>
          <p:cNvSpPr/>
          <p:nvPr/>
        </p:nvSpPr>
        <p:spPr bwMode="white">
          <a:xfrm>
            <a:off x="2015238" y="2708470"/>
            <a:ext cx="1095238" cy="33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B0A02D-55AE-98E4-6A84-45A730775060}"/>
              </a:ext>
            </a:extLst>
          </p:cNvPr>
          <p:cNvSpPr/>
          <p:nvPr/>
        </p:nvSpPr>
        <p:spPr bwMode="white">
          <a:xfrm>
            <a:off x="3843809" y="3319385"/>
            <a:ext cx="695238" cy="32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F3F595-2B54-3D89-9B59-D0CA08906604}"/>
              </a:ext>
            </a:extLst>
          </p:cNvPr>
          <p:cNvSpPr/>
          <p:nvPr/>
        </p:nvSpPr>
        <p:spPr bwMode="white">
          <a:xfrm>
            <a:off x="6405714" y="3300294"/>
            <a:ext cx="1523809" cy="34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5AB88D-B492-64E6-2833-E592C5E2DC40}"/>
              </a:ext>
            </a:extLst>
          </p:cNvPr>
          <p:cNvSpPr/>
          <p:nvPr/>
        </p:nvSpPr>
        <p:spPr bwMode="white">
          <a:xfrm>
            <a:off x="9767619" y="3319385"/>
            <a:ext cx="1495238" cy="30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FB4D68-F95D-BA24-793B-1B36E0473375}"/>
              </a:ext>
            </a:extLst>
          </p:cNvPr>
          <p:cNvSpPr/>
          <p:nvPr/>
        </p:nvSpPr>
        <p:spPr bwMode="white">
          <a:xfrm>
            <a:off x="1653333" y="3920754"/>
            <a:ext cx="695238" cy="29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86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54875-5571-5D22-AE55-700C3AE472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9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AEDAB2-CB3D-2E25-70EA-116AEE03DECF}"/>
              </a:ext>
            </a:extLst>
          </p:cNvPr>
          <p:cNvSpPr/>
          <p:nvPr/>
        </p:nvSpPr>
        <p:spPr bwMode="white">
          <a:xfrm>
            <a:off x="5234285" y="1514754"/>
            <a:ext cx="1819047" cy="34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864C45-71EF-34B1-EFD5-38793EF3AA0B}"/>
              </a:ext>
            </a:extLst>
          </p:cNvPr>
          <p:cNvSpPr/>
          <p:nvPr/>
        </p:nvSpPr>
        <p:spPr bwMode="white">
          <a:xfrm>
            <a:off x="10910476" y="2134742"/>
            <a:ext cx="333333" cy="28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192092-B80D-1ACD-9AA8-45A1474CCA84}"/>
              </a:ext>
            </a:extLst>
          </p:cNvPr>
          <p:cNvSpPr/>
          <p:nvPr/>
        </p:nvSpPr>
        <p:spPr bwMode="white">
          <a:xfrm>
            <a:off x="1643809" y="2726115"/>
            <a:ext cx="390476" cy="29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E4C8F0-EFFC-C06E-5DD7-BF74F20D429F}"/>
              </a:ext>
            </a:extLst>
          </p:cNvPr>
          <p:cNvSpPr/>
          <p:nvPr/>
        </p:nvSpPr>
        <p:spPr bwMode="white">
          <a:xfrm>
            <a:off x="3272380" y="2745191"/>
            <a:ext cx="238095" cy="25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8A530E-5657-A75F-1406-453151F874A7}"/>
              </a:ext>
            </a:extLst>
          </p:cNvPr>
          <p:cNvSpPr/>
          <p:nvPr/>
        </p:nvSpPr>
        <p:spPr bwMode="white">
          <a:xfrm>
            <a:off x="6234285" y="2726115"/>
            <a:ext cx="723809" cy="29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0313D8-199A-D193-64B4-E8CBACCFE7AE}"/>
              </a:ext>
            </a:extLst>
          </p:cNvPr>
          <p:cNvSpPr/>
          <p:nvPr/>
        </p:nvSpPr>
        <p:spPr bwMode="white">
          <a:xfrm>
            <a:off x="8186666" y="2745191"/>
            <a:ext cx="400001" cy="25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281D99-A8AE-78EA-B64A-87E29D9F1757}"/>
              </a:ext>
            </a:extLst>
          </p:cNvPr>
          <p:cNvSpPr/>
          <p:nvPr/>
        </p:nvSpPr>
        <p:spPr bwMode="white">
          <a:xfrm>
            <a:off x="7720000" y="3908860"/>
            <a:ext cx="1095238" cy="34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1B8B7E-C43B-D760-FEB8-85649D37885F}"/>
              </a:ext>
            </a:extLst>
          </p:cNvPr>
          <p:cNvSpPr/>
          <p:nvPr/>
        </p:nvSpPr>
        <p:spPr bwMode="white">
          <a:xfrm>
            <a:off x="2043809" y="4509772"/>
            <a:ext cx="1438095" cy="33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DE0FA7B-B12B-7FE5-4A59-072BACA1FAE3}"/>
              </a:ext>
            </a:extLst>
          </p:cNvPr>
          <p:cNvSpPr/>
          <p:nvPr/>
        </p:nvSpPr>
        <p:spPr bwMode="white">
          <a:xfrm>
            <a:off x="4891428" y="5110683"/>
            <a:ext cx="895238" cy="29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616239-61D1-5091-B82A-7D3D3FDE1777}"/>
              </a:ext>
            </a:extLst>
          </p:cNvPr>
          <p:cNvSpPr/>
          <p:nvPr/>
        </p:nvSpPr>
        <p:spPr bwMode="white">
          <a:xfrm>
            <a:off x="6853333" y="5110683"/>
            <a:ext cx="904761" cy="29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89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825E53-E6F4-5681-3AFC-8EFEF5D1EA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6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A215D4-A574-BDC3-904E-2E38B59BAC23}"/>
              </a:ext>
            </a:extLst>
          </p:cNvPr>
          <p:cNvSpPr/>
          <p:nvPr/>
        </p:nvSpPr>
        <p:spPr bwMode="white">
          <a:xfrm>
            <a:off x="10605714" y="3202431"/>
            <a:ext cx="276190" cy="26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91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7873C5-777A-696F-F909-03B6FD74E9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EDD098-532C-A962-71BE-BF8B2CA4677E}"/>
              </a:ext>
            </a:extLst>
          </p:cNvPr>
          <p:cNvSpPr/>
          <p:nvPr/>
        </p:nvSpPr>
        <p:spPr bwMode="white">
          <a:xfrm>
            <a:off x="10120000" y="1085196"/>
            <a:ext cx="409523" cy="37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50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DD1B3E-27D2-BCFD-43F2-6DFA351B22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6221BF-D725-8066-8F49-0FB3F1248575}"/>
              </a:ext>
            </a:extLst>
          </p:cNvPr>
          <p:cNvSpPr/>
          <p:nvPr/>
        </p:nvSpPr>
        <p:spPr bwMode="white">
          <a:xfrm>
            <a:off x="10167619" y="999537"/>
            <a:ext cx="333333" cy="37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98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6ACAA-A8D2-50A9-CB85-872830345B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932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8D453A-94DF-DCF0-FB29-1C3D0C2012D1}"/>
              </a:ext>
            </a:extLst>
          </p:cNvPr>
          <p:cNvSpPr/>
          <p:nvPr/>
        </p:nvSpPr>
        <p:spPr bwMode="white">
          <a:xfrm>
            <a:off x="8032627" y="2324635"/>
            <a:ext cx="318262" cy="28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80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2D47E-0714-1D9E-2D85-9855F42736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569B24-EF2C-D5E9-C5FD-7FF4ADF89966}"/>
              </a:ext>
            </a:extLst>
          </p:cNvPr>
          <p:cNvSpPr/>
          <p:nvPr/>
        </p:nvSpPr>
        <p:spPr bwMode="white">
          <a:xfrm>
            <a:off x="10167619" y="1800893"/>
            <a:ext cx="333333" cy="37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00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2024-08-29T14:04:52Z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