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70" r:id="rId4"/>
    <p:sldId id="369" r:id="rId5"/>
    <p:sldId id="368" r:id="rId6"/>
    <p:sldId id="367" r:id="rId7"/>
    <p:sldId id="366" r:id="rId8"/>
    <p:sldId id="365" r:id="rId9"/>
    <p:sldId id="364" r:id="rId10"/>
    <p:sldId id="363" r:id="rId11"/>
    <p:sldId id="362" r:id="rId12"/>
    <p:sldId id="361" r:id="rId13"/>
    <p:sldId id="360" r:id="rId14"/>
    <p:sldId id="357" r:id="rId15"/>
    <p:sldId id="356" r:id="rId16"/>
    <p:sldId id="355" r:id="rId17"/>
    <p:sldId id="354" r:id="rId18"/>
    <p:sldId id="353" r:id="rId19"/>
    <p:sldId id="351" r:id="rId20"/>
    <p:sldId id="350" r:id="rId21"/>
    <p:sldId id="349" r:id="rId22"/>
    <p:sldId id="348" r:id="rId23"/>
    <p:sldId id="347" r:id="rId24"/>
    <p:sldId id="345" r:id="rId25"/>
    <p:sldId id="344" r:id="rId26"/>
    <p:sldId id="343" r:id="rId27"/>
    <p:sldId id="342" r:id="rId28"/>
    <p:sldId id="341" r:id="rId29"/>
    <p:sldId id="340" r:id="rId30"/>
    <p:sldId id="339" r:id="rId31"/>
    <p:sldId id="337" r:id="rId32"/>
    <p:sldId id="336" r:id="rId33"/>
    <p:sldId id="335" r:id="rId34"/>
    <p:sldId id="334" r:id="rId35"/>
    <p:sldId id="333" r:id="rId36"/>
    <p:sldId id="332" r:id="rId37"/>
    <p:sldId id="331" r:id="rId38"/>
    <p:sldId id="330" r:id="rId39"/>
    <p:sldId id="328" r:id="rId40"/>
    <p:sldId id="327" r:id="rId41"/>
    <p:sldId id="326" r:id="rId42"/>
    <p:sldId id="325" r:id="rId43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39398A3-9531-E9A5-3C4F-BBCC0B527B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8969" y="2919341"/>
            <a:ext cx="6354062" cy="101931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750EE9-7606-6185-BE9E-3993E05AE7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61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346C2A-BEC5-BE02-7503-5298EBC6E977}"/>
              </a:ext>
            </a:extLst>
          </p:cNvPr>
          <p:cNvSpPr/>
          <p:nvPr/>
        </p:nvSpPr>
        <p:spPr bwMode="white">
          <a:xfrm>
            <a:off x="10643809" y="1047464"/>
            <a:ext cx="333333" cy="30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9CC6D84-976C-87B0-283C-DD666BDB60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7906" y="3140968"/>
            <a:ext cx="3516188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970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B63DB6-44B2-C396-9674-EA112BC841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185E11-C855-3435-F9B5-125BD94F4F00}"/>
              </a:ext>
            </a:extLst>
          </p:cNvPr>
          <p:cNvSpPr/>
          <p:nvPr/>
        </p:nvSpPr>
        <p:spPr bwMode="white">
          <a:xfrm>
            <a:off x="10662857" y="4563512"/>
            <a:ext cx="295238" cy="304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41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FE251C-DB54-D23F-C3CA-A8B6D0BE5C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5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AA3C91-113C-0018-FDFA-8BA21CCEF977}"/>
              </a:ext>
            </a:extLst>
          </p:cNvPr>
          <p:cNvSpPr/>
          <p:nvPr/>
        </p:nvSpPr>
        <p:spPr bwMode="white">
          <a:xfrm>
            <a:off x="10662857" y="1076646"/>
            <a:ext cx="295238" cy="296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58A4A66-A454-6B44-F13F-CAAB98C1DA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212976"/>
            <a:ext cx="3063557" cy="2882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66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829383-4E30-3D64-47A9-3D35306E5F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56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B3E7122-13EC-F4F4-102D-DE0F683F5B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17" y="2194110"/>
            <a:ext cx="10800000" cy="750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8F6AC56-6FA4-A11B-1823-3FEFB25B78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3068960"/>
            <a:ext cx="7974887" cy="2870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310440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4C3BCA-3BC6-665F-9779-F1CB13ABE7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2F1EC5-87A1-05CE-3A24-D305C0784C2F}"/>
              </a:ext>
            </a:extLst>
          </p:cNvPr>
          <p:cNvSpPr/>
          <p:nvPr/>
        </p:nvSpPr>
        <p:spPr bwMode="white">
          <a:xfrm>
            <a:off x="10662857" y="923323"/>
            <a:ext cx="295238" cy="30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7510E68-9291-297B-C383-E701EA21ED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4030899"/>
            <a:ext cx="7974887" cy="2870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849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63C951-DE65-8EBF-0B31-6E44D8B425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9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593B28-8676-9F1C-8EE9-1D14D7D72BEE}"/>
              </a:ext>
            </a:extLst>
          </p:cNvPr>
          <p:cNvSpPr/>
          <p:nvPr/>
        </p:nvSpPr>
        <p:spPr bwMode="white">
          <a:xfrm>
            <a:off x="10681904" y="1704416"/>
            <a:ext cx="266666" cy="29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F10C663-D087-3E83-AB83-C4D91F1E06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3068960"/>
            <a:ext cx="7974887" cy="2870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0669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10D964-7402-2708-C315-4241EF8EC0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449D67-2223-4DF2-5AA7-60F82884B3E1}"/>
              </a:ext>
            </a:extLst>
          </p:cNvPr>
          <p:cNvSpPr/>
          <p:nvPr/>
        </p:nvSpPr>
        <p:spPr bwMode="white">
          <a:xfrm>
            <a:off x="10681904" y="4362654"/>
            <a:ext cx="266666" cy="29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76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6ADE97-012D-D4CE-D581-99192D0248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009CDE-2E91-60E3-CD9E-2299BCF4748D}"/>
              </a:ext>
            </a:extLst>
          </p:cNvPr>
          <p:cNvSpPr/>
          <p:nvPr/>
        </p:nvSpPr>
        <p:spPr bwMode="white">
          <a:xfrm>
            <a:off x="10662857" y="1018684"/>
            <a:ext cx="295238" cy="305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6813C61-3F2B-C44E-0044-060F66DE15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573016"/>
            <a:ext cx="2788415" cy="273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03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0317AD-76B3-9C17-3BCD-7A3EB9A052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6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BDA9BF0-17AA-600E-2A28-BB1360784D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3496431"/>
            <a:ext cx="8832384" cy="3013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940474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0EE867-5070-A3FC-332E-4C943C51AF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1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91DC63-2793-11B8-0EB0-B63B94AB36C0}"/>
              </a:ext>
            </a:extLst>
          </p:cNvPr>
          <p:cNvSpPr/>
          <p:nvPr/>
        </p:nvSpPr>
        <p:spPr bwMode="white">
          <a:xfrm>
            <a:off x="6900952" y="1238645"/>
            <a:ext cx="371427" cy="32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3DDE87-5E84-3168-67D8-BB15D9824F0A}"/>
              </a:ext>
            </a:extLst>
          </p:cNvPr>
          <p:cNvSpPr/>
          <p:nvPr/>
        </p:nvSpPr>
        <p:spPr bwMode="white">
          <a:xfrm>
            <a:off x="7424761" y="1830741"/>
            <a:ext cx="819047" cy="343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C66519-4F51-9509-5C5A-CD58315C18DB}"/>
              </a:ext>
            </a:extLst>
          </p:cNvPr>
          <p:cNvSpPr/>
          <p:nvPr/>
        </p:nvSpPr>
        <p:spPr bwMode="white">
          <a:xfrm>
            <a:off x="7120000" y="2451486"/>
            <a:ext cx="800000" cy="32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A8C4DC5-55F4-521A-8327-BFF7A8CE78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270" y="3364570"/>
            <a:ext cx="8832384" cy="3013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0751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A3E537-233B-F036-5480-71BD3E64EF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30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4442201-C7BF-CC62-AE39-58F8CE258E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628800"/>
            <a:ext cx="10800000" cy="4237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AA110A-995C-5AC5-498D-95C8D025C377}"/>
              </a:ext>
            </a:extLst>
          </p:cNvPr>
          <p:cNvSpPr/>
          <p:nvPr/>
        </p:nvSpPr>
        <p:spPr bwMode="white">
          <a:xfrm>
            <a:off x="10610285" y="2392323"/>
            <a:ext cx="342857" cy="30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1DB45D-6626-12FE-33F2-375A65157B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42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6F2A81-D6FE-01BD-5601-9B4DFB89ED0B}"/>
              </a:ext>
            </a:extLst>
          </p:cNvPr>
          <p:cNvSpPr/>
          <p:nvPr/>
        </p:nvSpPr>
        <p:spPr bwMode="white">
          <a:xfrm>
            <a:off x="1339047" y="2116210"/>
            <a:ext cx="9653497" cy="343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41A08D-F189-6CC1-484C-485679E64968}"/>
              </a:ext>
            </a:extLst>
          </p:cNvPr>
          <p:cNvSpPr/>
          <p:nvPr/>
        </p:nvSpPr>
        <p:spPr bwMode="white">
          <a:xfrm>
            <a:off x="1300952" y="2669664"/>
            <a:ext cx="4142857" cy="33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74DAE55-9178-34A6-E2C4-6B26A40C83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3573016"/>
            <a:ext cx="8832384" cy="3013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564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8AAC33-D5CD-0151-AB16-FC77D85790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80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1574C9-7714-B192-3145-88F0CD944663}"/>
              </a:ext>
            </a:extLst>
          </p:cNvPr>
          <p:cNvSpPr/>
          <p:nvPr/>
        </p:nvSpPr>
        <p:spPr bwMode="white">
          <a:xfrm>
            <a:off x="1329523" y="2187506"/>
            <a:ext cx="9152380" cy="344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3661B07-2CCC-0BAC-F1B3-E29A184990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3043987"/>
            <a:ext cx="8832384" cy="3013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337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DDCD53-B0AF-7D49-0CE2-544EFDE179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1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B10AB3-F245-E665-8E68-9E8C03AA6579}"/>
              </a:ext>
            </a:extLst>
          </p:cNvPr>
          <p:cNvSpPr/>
          <p:nvPr/>
        </p:nvSpPr>
        <p:spPr bwMode="white">
          <a:xfrm>
            <a:off x="6110476" y="1561363"/>
            <a:ext cx="885714" cy="39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89FAD5-9B9A-F175-A461-D59C679146CB}"/>
              </a:ext>
            </a:extLst>
          </p:cNvPr>
          <p:cNvSpPr/>
          <p:nvPr/>
        </p:nvSpPr>
        <p:spPr bwMode="white">
          <a:xfrm>
            <a:off x="2139047" y="2780461"/>
            <a:ext cx="847619" cy="37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19017D-C4A5-BEB3-10E8-DA8B1B13CD6A}"/>
              </a:ext>
            </a:extLst>
          </p:cNvPr>
          <p:cNvSpPr/>
          <p:nvPr/>
        </p:nvSpPr>
        <p:spPr bwMode="white">
          <a:xfrm>
            <a:off x="1310476" y="3980511"/>
            <a:ext cx="9476190" cy="32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C52E90-1FEF-A9CA-AE2F-4D301D39C523}"/>
              </a:ext>
            </a:extLst>
          </p:cNvPr>
          <p:cNvSpPr/>
          <p:nvPr/>
        </p:nvSpPr>
        <p:spPr bwMode="white">
          <a:xfrm>
            <a:off x="1127448" y="4437112"/>
            <a:ext cx="3773504" cy="42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161BFF4-69BF-ED85-0F74-DFB02F83C6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259" y="4461714"/>
            <a:ext cx="6552728" cy="2235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15201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2A10A6-95AF-24D7-35B9-2CD0187D75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21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F6419AD-70B0-DE36-928B-C38CE77F64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912" y="1917755"/>
            <a:ext cx="6960176" cy="3533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0ADAF66-4AD4-E5E8-061D-49166B5EC7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3592" y="1949220"/>
            <a:ext cx="6884488" cy="3640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4329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4B2DA0-A8F6-EB81-FE7E-2220E0FFF6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8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920FFF-C2F9-C428-ED65-79664D851CEE}"/>
              </a:ext>
            </a:extLst>
          </p:cNvPr>
          <p:cNvSpPr/>
          <p:nvPr/>
        </p:nvSpPr>
        <p:spPr bwMode="white">
          <a:xfrm>
            <a:off x="9977142" y="1028811"/>
            <a:ext cx="380952" cy="32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F70836-AF0F-73E0-1871-9F62E7529AEF}"/>
              </a:ext>
            </a:extLst>
          </p:cNvPr>
          <p:cNvSpPr/>
          <p:nvPr/>
        </p:nvSpPr>
        <p:spPr bwMode="white">
          <a:xfrm>
            <a:off x="9539047" y="1631250"/>
            <a:ext cx="847619" cy="33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30BF570-B331-2A4E-B01E-94A51714A3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996952"/>
            <a:ext cx="6884488" cy="3640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44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86F733-EEA2-C4E5-B343-1E87636DF3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3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FFCEC2-DA68-F763-51BC-3FB22BFE972A}"/>
              </a:ext>
            </a:extLst>
          </p:cNvPr>
          <p:cNvSpPr/>
          <p:nvPr/>
        </p:nvSpPr>
        <p:spPr bwMode="white">
          <a:xfrm>
            <a:off x="2135560" y="1484784"/>
            <a:ext cx="1393963" cy="43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745AFC-957D-2B1B-7D83-A0C80008BA31}"/>
              </a:ext>
            </a:extLst>
          </p:cNvPr>
          <p:cNvSpPr/>
          <p:nvPr/>
        </p:nvSpPr>
        <p:spPr bwMode="white">
          <a:xfrm>
            <a:off x="5091428" y="1563299"/>
            <a:ext cx="2390476" cy="353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66A20F-7B64-2E26-2968-5B676892FCCB}"/>
              </a:ext>
            </a:extLst>
          </p:cNvPr>
          <p:cNvSpPr/>
          <p:nvPr/>
        </p:nvSpPr>
        <p:spPr bwMode="white">
          <a:xfrm>
            <a:off x="7615238" y="2184007"/>
            <a:ext cx="361905" cy="343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0A9E2C-B84A-8EB2-7DA6-36B670273AF3}"/>
              </a:ext>
            </a:extLst>
          </p:cNvPr>
          <p:cNvSpPr/>
          <p:nvPr/>
        </p:nvSpPr>
        <p:spPr bwMode="white">
          <a:xfrm>
            <a:off x="4815238" y="2795165"/>
            <a:ext cx="371428" cy="334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75B8B4F-DE97-3157-0DDE-A9B8F417F7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406323"/>
            <a:ext cx="6048672" cy="319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479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86CE94-7521-A0F7-568B-2347675480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04" y="949421"/>
            <a:ext cx="10800000" cy="1203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A5B78C-C165-7924-9F04-A088AD12BEDB}"/>
              </a:ext>
            </a:extLst>
          </p:cNvPr>
          <p:cNvSpPr/>
          <p:nvPr/>
        </p:nvSpPr>
        <p:spPr bwMode="white">
          <a:xfrm>
            <a:off x="5986370" y="1054502"/>
            <a:ext cx="800000" cy="324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2368C0-BB7D-59DA-3709-B1805E0D3C9F}"/>
              </a:ext>
            </a:extLst>
          </p:cNvPr>
          <p:cNvSpPr/>
          <p:nvPr/>
        </p:nvSpPr>
        <p:spPr bwMode="white">
          <a:xfrm>
            <a:off x="2167323" y="1646781"/>
            <a:ext cx="771428" cy="33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02E6EBD-3624-B129-3CD6-286C6BF176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268559"/>
            <a:ext cx="6884488" cy="3640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58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727050-FD0D-9489-1A27-3C4295C8F4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04" y="900007"/>
            <a:ext cx="10800000" cy="1760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A03C82-4065-10E8-E0B4-1F84595963F9}"/>
              </a:ext>
            </a:extLst>
          </p:cNvPr>
          <p:cNvSpPr/>
          <p:nvPr/>
        </p:nvSpPr>
        <p:spPr bwMode="white">
          <a:xfrm>
            <a:off x="6519704" y="1617460"/>
            <a:ext cx="276190" cy="29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15CE1E7-84AE-3A95-D132-109290F89A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2492896"/>
            <a:ext cx="6960176" cy="3533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B0513C6-C31F-908E-1A56-0CCF58C98F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584" y="2538685"/>
            <a:ext cx="6884488" cy="3640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81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0CB6C4-DBCB-EC3B-71F1-DA381C6B89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61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51382E-0741-5FBB-7C9D-B9CA739D8181}"/>
              </a:ext>
            </a:extLst>
          </p:cNvPr>
          <p:cNvSpPr/>
          <p:nvPr/>
        </p:nvSpPr>
        <p:spPr bwMode="white">
          <a:xfrm>
            <a:off x="4300952" y="932960"/>
            <a:ext cx="828571" cy="31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8290E9-57F5-C8D6-3B02-ED2F299D045A}"/>
              </a:ext>
            </a:extLst>
          </p:cNvPr>
          <p:cNvSpPr/>
          <p:nvPr/>
        </p:nvSpPr>
        <p:spPr bwMode="white">
          <a:xfrm>
            <a:off x="6558095" y="1610441"/>
            <a:ext cx="1752380" cy="333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78AA04-4C2A-ABD2-CEA5-82EBE9692B5F}"/>
              </a:ext>
            </a:extLst>
          </p:cNvPr>
          <p:cNvSpPr/>
          <p:nvPr/>
        </p:nvSpPr>
        <p:spPr bwMode="white">
          <a:xfrm>
            <a:off x="6615238" y="2287922"/>
            <a:ext cx="295238" cy="30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65F8358-803C-45A8-06EB-2B78F15E5B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912" y="2994028"/>
            <a:ext cx="6960176" cy="3533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7943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20B859-B267-C826-4A92-6563642363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7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2E98C6-150D-DE71-FD70-D9CE157888B1}"/>
              </a:ext>
            </a:extLst>
          </p:cNvPr>
          <p:cNvSpPr/>
          <p:nvPr/>
        </p:nvSpPr>
        <p:spPr bwMode="white">
          <a:xfrm>
            <a:off x="9329523" y="1551835"/>
            <a:ext cx="447619" cy="39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14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B97D08-FD69-757A-9DBD-013A195ABD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5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663424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318DFD-B95E-C6E4-A7BB-106935EA7C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2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C23B886-057B-B05B-68DB-C05444E964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4" y="2492896"/>
            <a:ext cx="6528128" cy="2040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967880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B93021-3ECE-ACC9-40A2-B695C2568B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80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46E1BE-355C-3BEC-AB2C-9C1C1452C04C}"/>
              </a:ext>
            </a:extLst>
          </p:cNvPr>
          <p:cNvSpPr/>
          <p:nvPr/>
        </p:nvSpPr>
        <p:spPr bwMode="white">
          <a:xfrm>
            <a:off x="5900952" y="1067741"/>
            <a:ext cx="247619" cy="22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A4CD81-C411-B30B-A21D-8B7D0F87F0AF}"/>
              </a:ext>
            </a:extLst>
          </p:cNvPr>
          <p:cNvSpPr/>
          <p:nvPr/>
        </p:nvSpPr>
        <p:spPr bwMode="white">
          <a:xfrm>
            <a:off x="3815238" y="1643123"/>
            <a:ext cx="819047" cy="373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7E11276-C701-5EFD-BE47-0EE2670ADF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2420888"/>
            <a:ext cx="8062434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9745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7C0E61-3960-5D0B-D1B2-706446F8A6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86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ED756B-0A63-7BF5-7D33-C870E2A53C85}"/>
              </a:ext>
            </a:extLst>
          </p:cNvPr>
          <p:cNvSpPr/>
          <p:nvPr/>
        </p:nvSpPr>
        <p:spPr bwMode="white">
          <a:xfrm>
            <a:off x="9491428" y="952178"/>
            <a:ext cx="257141" cy="305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21878C-273A-5556-0CCF-2327EE3E0433}"/>
              </a:ext>
            </a:extLst>
          </p:cNvPr>
          <p:cNvSpPr/>
          <p:nvPr/>
        </p:nvSpPr>
        <p:spPr bwMode="white">
          <a:xfrm>
            <a:off x="3053333" y="2289494"/>
            <a:ext cx="2371428" cy="343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4C483C6-196F-A2E8-46EE-916563D12B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3016224"/>
            <a:ext cx="8062434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2439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6F8FA4-60AB-C829-4487-AB3C1800C2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800000" cy="203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9095A1-6209-E0B8-1BA2-8A35BB1C750A}"/>
              </a:ext>
            </a:extLst>
          </p:cNvPr>
          <p:cNvSpPr/>
          <p:nvPr/>
        </p:nvSpPr>
        <p:spPr bwMode="white">
          <a:xfrm>
            <a:off x="10186455" y="1157286"/>
            <a:ext cx="238095" cy="219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0D483C-C335-FE39-9510-BAFECC366E7E}"/>
              </a:ext>
            </a:extLst>
          </p:cNvPr>
          <p:cNvSpPr/>
          <p:nvPr/>
        </p:nvSpPr>
        <p:spPr bwMode="white">
          <a:xfrm>
            <a:off x="6281693" y="1721342"/>
            <a:ext cx="4104761" cy="39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6B4CCF-F64C-81F0-A1DD-FE321DD90AC0}"/>
              </a:ext>
            </a:extLst>
          </p:cNvPr>
          <p:cNvSpPr/>
          <p:nvPr/>
        </p:nvSpPr>
        <p:spPr bwMode="white">
          <a:xfrm>
            <a:off x="10424550" y="1778703"/>
            <a:ext cx="400000" cy="31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CB1376-20B8-59CD-886C-CD04E1D6C77B}"/>
              </a:ext>
            </a:extLst>
          </p:cNvPr>
          <p:cNvSpPr/>
          <p:nvPr/>
        </p:nvSpPr>
        <p:spPr bwMode="white">
          <a:xfrm>
            <a:off x="1395979" y="2390560"/>
            <a:ext cx="1971428" cy="39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7B535E6-46EC-5BCD-DACB-7AEA574C05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3429000"/>
            <a:ext cx="8062434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72266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7F1866-72AD-B047-647E-F250A93793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5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9C938D-2219-1EEF-FC9F-30086640B104}"/>
              </a:ext>
            </a:extLst>
          </p:cNvPr>
          <p:cNvSpPr/>
          <p:nvPr/>
        </p:nvSpPr>
        <p:spPr bwMode="white">
          <a:xfrm>
            <a:off x="8796190" y="1649128"/>
            <a:ext cx="1323809" cy="343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EFEE4E7-0B9E-0790-D2DA-9B1D1EB069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2880823"/>
            <a:ext cx="8062434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0807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B16A37-92FF-678F-B203-6BD325BA06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7105C7-EB71-6E33-4349-DE9481B8E42E}"/>
              </a:ext>
            </a:extLst>
          </p:cNvPr>
          <p:cNvSpPr/>
          <p:nvPr/>
        </p:nvSpPr>
        <p:spPr bwMode="white">
          <a:xfrm>
            <a:off x="5424761" y="961567"/>
            <a:ext cx="342857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B40016-96C6-99DB-6C7D-B74CA225172D}"/>
              </a:ext>
            </a:extLst>
          </p:cNvPr>
          <p:cNvSpPr/>
          <p:nvPr/>
        </p:nvSpPr>
        <p:spPr bwMode="white">
          <a:xfrm>
            <a:off x="7680176" y="2132856"/>
            <a:ext cx="1973156" cy="48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4EA24FE-F0D8-5ED2-3AD3-C4A570F444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3068960"/>
            <a:ext cx="8062434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738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A6DC06-BF4E-D115-71A7-A83BA4856B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0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95E755-4B4B-BDB2-41E2-DC0981BA4BDE}"/>
              </a:ext>
            </a:extLst>
          </p:cNvPr>
          <p:cNvSpPr/>
          <p:nvPr/>
        </p:nvSpPr>
        <p:spPr bwMode="white">
          <a:xfrm>
            <a:off x="9691428" y="2258764"/>
            <a:ext cx="685714" cy="29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6BB9832-4279-60A4-42B6-C188278A7D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3569086"/>
            <a:ext cx="8062434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7290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FFCBCF-71CB-BEC0-CFA3-70ACED62D0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2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26103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92E7AD-0EF4-7BD5-88FA-624F5115D3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0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E0962DA-0E1E-CB4C-637A-41C4404805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784" y="2852936"/>
            <a:ext cx="7251216" cy="325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3753044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B0101D-9F81-83F7-9DF8-DB17A5D6F6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08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E983F3-0D62-A814-3C5E-D7122FD160F8}"/>
              </a:ext>
            </a:extLst>
          </p:cNvPr>
          <p:cNvSpPr/>
          <p:nvPr/>
        </p:nvSpPr>
        <p:spPr bwMode="white">
          <a:xfrm>
            <a:off x="3834285" y="1591418"/>
            <a:ext cx="685714" cy="29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EE57F3-BFED-D259-3C03-A22BC55BCE1B}"/>
              </a:ext>
            </a:extLst>
          </p:cNvPr>
          <p:cNvSpPr/>
          <p:nvPr/>
        </p:nvSpPr>
        <p:spPr bwMode="white">
          <a:xfrm>
            <a:off x="9739047" y="1591418"/>
            <a:ext cx="800000" cy="28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2F6B352-B0CC-4BF0-69F2-9B78E9EA05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2852936"/>
            <a:ext cx="7251216" cy="325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24025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59FBB5-B5F4-7909-F8CF-9E6B66F357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8B1D19-3E21-6EF6-4D08-5AF9CD9452D0}"/>
              </a:ext>
            </a:extLst>
          </p:cNvPr>
          <p:cNvSpPr/>
          <p:nvPr/>
        </p:nvSpPr>
        <p:spPr bwMode="white">
          <a:xfrm>
            <a:off x="10643809" y="1561997"/>
            <a:ext cx="342858" cy="29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D9B4AE-3CB2-A3A4-2F39-4001BF7CFF2F}"/>
              </a:ext>
            </a:extLst>
          </p:cNvPr>
          <p:cNvSpPr/>
          <p:nvPr/>
        </p:nvSpPr>
        <p:spPr bwMode="white">
          <a:xfrm>
            <a:off x="10672380" y="3411290"/>
            <a:ext cx="295238" cy="29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511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F0E1FD-13BF-6CC1-99F2-47E50B6F9B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2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11F736-4B78-D96C-1CBD-04B0AF6C7471}"/>
              </a:ext>
            </a:extLst>
          </p:cNvPr>
          <p:cNvSpPr/>
          <p:nvPr/>
        </p:nvSpPr>
        <p:spPr bwMode="white">
          <a:xfrm>
            <a:off x="1329523" y="2161616"/>
            <a:ext cx="9466666" cy="333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4DF19B-6891-446D-EC1E-854DAD3B5138}"/>
              </a:ext>
            </a:extLst>
          </p:cNvPr>
          <p:cNvSpPr/>
          <p:nvPr/>
        </p:nvSpPr>
        <p:spPr bwMode="white">
          <a:xfrm>
            <a:off x="1320000" y="2733166"/>
            <a:ext cx="1600000" cy="32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8B08792-E570-9090-5D53-7FDB4072EA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3212976"/>
            <a:ext cx="7251216" cy="325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5515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FF3FCE-4278-3BB4-B0C0-7F110B9F8D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4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4AA861-4605-459D-05E4-201F7DF89384}"/>
              </a:ext>
            </a:extLst>
          </p:cNvPr>
          <p:cNvSpPr/>
          <p:nvPr/>
        </p:nvSpPr>
        <p:spPr bwMode="white">
          <a:xfrm>
            <a:off x="9100952" y="980956"/>
            <a:ext cx="1266666" cy="334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E34289E-F3B2-E935-4552-73F1404224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2420888"/>
            <a:ext cx="7251216" cy="325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948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351C0A-7C08-A99C-60F9-8DCAD75A99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6"/>
          <a:stretch/>
        </p:blipFill>
        <p:spPr>
          <a:xfrm>
            <a:off x="720000" y="827999"/>
            <a:ext cx="10800000" cy="4257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7DEA58-6806-665A-AE66-FB927A059232}"/>
              </a:ext>
            </a:extLst>
          </p:cNvPr>
          <p:cNvSpPr/>
          <p:nvPr/>
        </p:nvSpPr>
        <p:spPr bwMode="white">
          <a:xfrm>
            <a:off x="6672380" y="1486476"/>
            <a:ext cx="1276191" cy="391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FC7CDC-ED10-CB2A-B736-FF3FF158B0E0}"/>
              </a:ext>
            </a:extLst>
          </p:cNvPr>
          <p:cNvSpPr/>
          <p:nvPr/>
        </p:nvSpPr>
        <p:spPr bwMode="white">
          <a:xfrm>
            <a:off x="9720000" y="1505562"/>
            <a:ext cx="876190" cy="362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5933AD-0B95-C7AA-8C9F-41D21832C1C7}"/>
              </a:ext>
            </a:extLst>
          </p:cNvPr>
          <p:cNvSpPr/>
          <p:nvPr/>
        </p:nvSpPr>
        <p:spPr bwMode="white">
          <a:xfrm>
            <a:off x="2986666" y="2116324"/>
            <a:ext cx="838095" cy="38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C15232-8516-8414-1691-10AFD25D5A19}"/>
              </a:ext>
            </a:extLst>
          </p:cNvPr>
          <p:cNvSpPr/>
          <p:nvPr/>
        </p:nvSpPr>
        <p:spPr bwMode="white">
          <a:xfrm>
            <a:off x="1339047" y="3996326"/>
            <a:ext cx="9437473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85C425-F69A-9141-7882-22C0288FE95A}"/>
              </a:ext>
            </a:extLst>
          </p:cNvPr>
          <p:cNvSpPr/>
          <p:nvPr/>
        </p:nvSpPr>
        <p:spPr bwMode="white">
          <a:xfrm>
            <a:off x="1320000" y="4568915"/>
            <a:ext cx="8736440" cy="343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824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61C02A-E464-6E3C-5596-79DA19AEE5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16C9BC-C8B0-41DC-DC9D-4E22C1E4A274}"/>
              </a:ext>
            </a:extLst>
          </p:cNvPr>
          <p:cNvSpPr/>
          <p:nvPr/>
        </p:nvSpPr>
        <p:spPr bwMode="white">
          <a:xfrm>
            <a:off x="6672380" y="4069860"/>
            <a:ext cx="342858" cy="29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710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63AFD6-A3A1-7AD0-69BB-324FED0741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81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7CF324-87FB-8967-631E-5B8D316452C5}"/>
              </a:ext>
            </a:extLst>
          </p:cNvPr>
          <p:cNvSpPr/>
          <p:nvPr/>
        </p:nvSpPr>
        <p:spPr bwMode="white">
          <a:xfrm>
            <a:off x="10662857" y="1773348"/>
            <a:ext cx="304761" cy="29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BD085FF-3F86-74A8-528D-C3CBE6DCFE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140968"/>
            <a:ext cx="2443504" cy="2910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631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3D19E6-8323-7C44-304E-B06F8B9EE9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9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B05BC0-EC66-D458-6C63-B747760B50DC}"/>
              </a:ext>
            </a:extLst>
          </p:cNvPr>
          <p:cNvSpPr/>
          <p:nvPr/>
        </p:nvSpPr>
        <p:spPr bwMode="white">
          <a:xfrm>
            <a:off x="10662857" y="1047228"/>
            <a:ext cx="304761" cy="30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13E7B4B-6615-200D-2A84-A1A0501E46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4250170"/>
            <a:ext cx="2160240" cy="2572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53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13BA16-05B6-D72F-D48A-FA04EC4A25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7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519AD3-DEEC-C7A4-05E1-1B997A585B1E}"/>
              </a:ext>
            </a:extLst>
          </p:cNvPr>
          <p:cNvSpPr/>
          <p:nvPr/>
        </p:nvSpPr>
        <p:spPr bwMode="white">
          <a:xfrm>
            <a:off x="4986666" y="3042075"/>
            <a:ext cx="295238" cy="29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DF9D80F-D92F-AC7A-2130-50896843C1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3657" y="2204864"/>
            <a:ext cx="4734589" cy="416926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91E6F1-9930-0FAD-F8FB-8CD1C28C6710}"/>
              </a:ext>
            </a:extLst>
          </p:cNvPr>
          <p:cNvSpPr/>
          <p:nvPr/>
        </p:nvSpPr>
        <p:spPr bwMode="white">
          <a:xfrm>
            <a:off x="10768246" y="2583130"/>
            <a:ext cx="944378" cy="243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28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5CD1EB-DBF7-B530-7F7D-0AE24F7F3C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800000" cy="3425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7E845D-ADC1-531B-071E-8D06DEED700A}"/>
              </a:ext>
            </a:extLst>
          </p:cNvPr>
          <p:cNvSpPr/>
          <p:nvPr/>
        </p:nvSpPr>
        <p:spPr bwMode="white">
          <a:xfrm>
            <a:off x="5024550" y="2367721"/>
            <a:ext cx="304761" cy="29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B828DF5-DF0B-0CC5-9517-C7402D7A8F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077072"/>
            <a:ext cx="3024336" cy="266322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B870CA-B8B6-E5BD-DE08-C634A0DFBE61}"/>
              </a:ext>
            </a:extLst>
          </p:cNvPr>
          <p:cNvSpPr/>
          <p:nvPr/>
        </p:nvSpPr>
        <p:spPr bwMode="white">
          <a:xfrm>
            <a:off x="6096000" y="692696"/>
            <a:ext cx="5328592" cy="2325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4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2024-08-29T17:59:49Z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