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50" r:id="rId7"/>
    <p:sldId id="348" r:id="rId8"/>
    <p:sldId id="346" r:id="rId9"/>
    <p:sldId id="345" r:id="rId10"/>
    <p:sldId id="344" r:id="rId11"/>
    <p:sldId id="342" r:id="rId12"/>
    <p:sldId id="340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4D6382-9957-9877-AD55-CFA1EBEA3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40" y="3035947"/>
            <a:ext cx="10776520" cy="7861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79A60-6FBA-B44F-EC48-25CF943C4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3" y="911848"/>
            <a:ext cx="8320111" cy="332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A14747-60A5-F41C-497E-D0AE81D30D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122142"/>
            <a:ext cx="4968552" cy="2720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5050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FA1DD-0EDC-D58D-0648-1E1BB3E04E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4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FEAAE62-780B-028C-8E3A-C072546FC3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651229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8144D-AD98-08AE-B04B-8912F0DC2E9E}"/>
              </a:ext>
            </a:extLst>
          </p:cNvPr>
          <p:cNvSpPr/>
          <p:nvPr/>
        </p:nvSpPr>
        <p:spPr bwMode="white">
          <a:xfrm>
            <a:off x="10411297" y="1937614"/>
            <a:ext cx="323809" cy="37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A9FBB2-5C60-43D3-F375-3B8142884F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005064"/>
            <a:ext cx="4968552" cy="2720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596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3DBA3-E781-62D2-838A-CE5051CFB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B6CB8-1434-33D1-0631-2473BA44737C}"/>
              </a:ext>
            </a:extLst>
          </p:cNvPr>
          <p:cNvSpPr/>
          <p:nvPr/>
        </p:nvSpPr>
        <p:spPr bwMode="white">
          <a:xfrm>
            <a:off x="10148571" y="1066597"/>
            <a:ext cx="352380" cy="38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5C00B9-8FC3-4008-A77C-F59A9756D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566579"/>
            <a:ext cx="5544616" cy="303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278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3B982-62DA-413F-3E7A-52F8A8C82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BA312-7678-6C1E-A0AD-AE363FF2C7FF}"/>
              </a:ext>
            </a:extLst>
          </p:cNvPr>
          <p:cNvSpPr/>
          <p:nvPr/>
        </p:nvSpPr>
        <p:spPr bwMode="white">
          <a:xfrm>
            <a:off x="10120000" y="1161332"/>
            <a:ext cx="409523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8FD4B1-DB45-BEBE-CD56-782CA18B8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2276872"/>
            <a:ext cx="4968552" cy="2720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097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C05C2-E1AC-5F75-7747-8B65E7D50C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1708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64C48-74B8-7BF2-56B9-1702FF58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009112" cy="308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485931-10DB-BC82-5717-A278B52129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27" b="33237"/>
          <a:stretch/>
        </p:blipFill>
        <p:spPr>
          <a:xfrm>
            <a:off x="1055440" y="3861048"/>
            <a:ext cx="4032448" cy="285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6CA302-18F7-D03E-D418-6A2BC77D66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78" r="44779"/>
          <a:stretch/>
        </p:blipFill>
        <p:spPr>
          <a:xfrm>
            <a:off x="5951984" y="4797152"/>
            <a:ext cx="3664024" cy="140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7836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659AA-843B-628D-AA94-E96A1DF35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BC21A-0447-8E31-CD5F-3B55AA617A6F}"/>
              </a:ext>
            </a:extLst>
          </p:cNvPr>
          <p:cNvSpPr/>
          <p:nvPr/>
        </p:nvSpPr>
        <p:spPr bwMode="white">
          <a:xfrm>
            <a:off x="10148571" y="1104838"/>
            <a:ext cx="352380" cy="38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5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EF222-BADF-6034-9604-919AF798A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F7AAF-4127-2B90-C266-07CAE463F6CB}"/>
              </a:ext>
            </a:extLst>
          </p:cNvPr>
          <p:cNvSpPr/>
          <p:nvPr/>
        </p:nvSpPr>
        <p:spPr bwMode="white">
          <a:xfrm>
            <a:off x="10120000" y="1924080"/>
            <a:ext cx="409523" cy="36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5E270D-8E94-2FF6-3CAC-F3C3BFC975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27" b="33237"/>
          <a:stretch/>
        </p:blipFill>
        <p:spPr>
          <a:xfrm>
            <a:off x="3575720" y="3789040"/>
            <a:ext cx="4032448" cy="285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51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7977A-4B22-4771-AAA6-31BD95386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A5D5A-AFC1-69DD-7C2F-F1C6F0C29B4F}"/>
              </a:ext>
            </a:extLst>
          </p:cNvPr>
          <p:cNvSpPr/>
          <p:nvPr/>
        </p:nvSpPr>
        <p:spPr bwMode="white">
          <a:xfrm>
            <a:off x="10148571" y="1933902"/>
            <a:ext cx="323809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753E6B-7B0A-1F02-8BB9-4A0B78C431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27" b="33237"/>
          <a:stretch/>
        </p:blipFill>
        <p:spPr>
          <a:xfrm>
            <a:off x="3503712" y="3645024"/>
            <a:ext cx="4032448" cy="285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162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FED99-EA14-7C00-BF14-02C863A14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9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6448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082F2-FE69-8F0B-C757-CD3D8A756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BDB4A-053A-AC6E-9FD9-1739136E3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391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8471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8D8C2-FB06-6712-A97B-B894B35669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13"/>
          <a:stretch/>
        </p:blipFill>
        <p:spPr>
          <a:xfrm>
            <a:off x="695399" y="836712"/>
            <a:ext cx="10212355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705721-76B0-B8FC-1934-EDBB2CA237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0"/>
          <a:stretch/>
        </p:blipFill>
        <p:spPr>
          <a:xfrm>
            <a:off x="6312024" y="3352800"/>
            <a:ext cx="4064085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BA62C7-8A35-3B0A-3267-133E4D027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90"/>
          <a:stretch/>
        </p:blipFill>
        <p:spPr>
          <a:xfrm>
            <a:off x="479376" y="2898885"/>
            <a:ext cx="6372237" cy="350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1062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287BD-EF71-63DD-59C3-C69D97EF0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169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99578-0C92-D2DD-FB81-9C449FE81CF2}"/>
              </a:ext>
            </a:extLst>
          </p:cNvPr>
          <p:cNvSpPr/>
          <p:nvPr/>
        </p:nvSpPr>
        <p:spPr bwMode="white">
          <a:xfrm>
            <a:off x="6357884" y="1986361"/>
            <a:ext cx="2114285" cy="47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79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F91DE-D67E-587D-5A5B-461B6DE72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039BE-05B3-CFA7-13FA-330ABDF8986B}"/>
              </a:ext>
            </a:extLst>
          </p:cNvPr>
          <p:cNvSpPr/>
          <p:nvPr/>
        </p:nvSpPr>
        <p:spPr bwMode="white">
          <a:xfrm>
            <a:off x="3710476" y="2544349"/>
            <a:ext cx="3704761" cy="49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1998B-4316-8B69-6480-682E0B4F4B27}"/>
              </a:ext>
            </a:extLst>
          </p:cNvPr>
          <p:cNvSpPr/>
          <p:nvPr/>
        </p:nvSpPr>
        <p:spPr bwMode="white">
          <a:xfrm>
            <a:off x="8243809" y="3364384"/>
            <a:ext cx="533334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40B262-148D-3CC2-65CA-C51E644F18AB}"/>
              </a:ext>
            </a:extLst>
          </p:cNvPr>
          <p:cNvSpPr/>
          <p:nvPr/>
        </p:nvSpPr>
        <p:spPr bwMode="white">
          <a:xfrm>
            <a:off x="8815238" y="3364384"/>
            <a:ext cx="1647619" cy="4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107DEC-5C2C-388D-F318-E370B147EAE5}"/>
              </a:ext>
            </a:extLst>
          </p:cNvPr>
          <p:cNvSpPr/>
          <p:nvPr/>
        </p:nvSpPr>
        <p:spPr bwMode="white">
          <a:xfrm>
            <a:off x="1520000" y="4165348"/>
            <a:ext cx="485714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4DBBC5-DA22-2D68-6FCB-ADC76A03616D}"/>
              </a:ext>
            </a:extLst>
          </p:cNvPr>
          <p:cNvSpPr/>
          <p:nvPr/>
        </p:nvSpPr>
        <p:spPr bwMode="white">
          <a:xfrm>
            <a:off x="2005714" y="4155812"/>
            <a:ext cx="1628571" cy="4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595246-B4FB-5A73-84BD-B38C153365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90"/>
          <a:stretch/>
        </p:blipFill>
        <p:spPr>
          <a:xfrm>
            <a:off x="6744072" y="4123242"/>
            <a:ext cx="4887617" cy="268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576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9E6EB-D0D7-F53F-043E-A687C2D3C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A88CF-3BAC-994B-F550-2926390C2F39}"/>
              </a:ext>
            </a:extLst>
          </p:cNvPr>
          <p:cNvSpPr/>
          <p:nvPr/>
        </p:nvSpPr>
        <p:spPr bwMode="white">
          <a:xfrm>
            <a:off x="6900952" y="923408"/>
            <a:ext cx="1066666" cy="56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AAECFF-40A3-8136-7D75-E198E6D78914}"/>
              </a:ext>
            </a:extLst>
          </p:cNvPr>
          <p:cNvSpPr/>
          <p:nvPr/>
        </p:nvSpPr>
        <p:spPr bwMode="white">
          <a:xfrm>
            <a:off x="9920000" y="1782097"/>
            <a:ext cx="552380" cy="41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5480C-5A41-2238-73BE-D15C284AC645}"/>
              </a:ext>
            </a:extLst>
          </p:cNvPr>
          <p:cNvSpPr/>
          <p:nvPr/>
        </p:nvSpPr>
        <p:spPr bwMode="white">
          <a:xfrm>
            <a:off x="1539047" y="2573999"/>
            <a:ext cx="457142" cy="46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5FBA76-0793-4EF5-4A7C-238FB72E0CB7}"/>
              </a:ext>
            </a:extLst>
          </p:cNvPr>
          <p:cNvSpPr/>
          <p:nvPr/>
        </p:nvSpPr>
        <p:spPr bwMode="white">
          <a:xfrm>
            <a:off x="2015238" y="2564458"/>
            <a:ext cx="1838095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1668C9-AD41-E46E-767A-618FA3C5D2D8}"/>
              </a:ext>
            </a:extLst>
          </p:cNvPr>
          <p:cNvSpPr/>
          <p:nvPr/>
        </p:nvSpPr>
        <p:spPr bwMode="white">
          <a:xfrm>
            <a:off x="3910476" y="2593081"/>
            <a:ext cx="523809" cy="41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1D1AFD-8101-EADA-3FA1-14529BEEAEBA}"/>
              </a:ext>
            </a:extLst>
          </p:cNvPr>
          <p:cNvSpPr/>
          <p:nvPr/>
        </p:nvSpPr>
        <p:spPr bwMode="white">
          <a:xfrm>
            <a:off x="6672064" y="3299673"/>
            <a:ext cx="1333650" cy="56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24AF37-46E5-0D52-6D6A-BD22B6CE013E}"/>
              </a:ext>
            </a:extLst>
          </p:cNvPr>
          <p:cNvSpPr/>
          <p:nvPr/>
        </p:nvSpPr>
        <p:spPr bwMode="white">
          <a:xfrm>
            <a:off x="3110476" y="4091761"/>
            <a:ext cx="7450020" cy="56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6F79869-0026-2014-DD0C-13DE26B43F62}"/>
              </a:ext>
            </a:extLst>
          </p:cNvPr>
          <p:cNvSpPr/>
          <p:nvPr/>
        </p:nvSpPr>
        <p:spPr bwMode="white">
          <a:xfrm>
            <a:off x="1500952" y="4968786"/>
            <a:ext cx="495238" cy="48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1BFC8E-7EE7-3D2C-BE42-3CAD13FE3C32}"/>
              </a:ext>
            </a:extLst>
          </p:cNvPr>
          <p:cNvSpPr/>
          <p:nvPr/>
        </p:nvSpPr>
        <p:spPr bwMode="white">
          <a:xfrm>
            <a:off x="2081904" y="4949704"/>
            <a:ext cx="3409523" cy="4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C6769-63FB-9C6D-1B3F-B064C54F8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166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7517B-3ED2-E9B4-18F8-4B3757B73F05}"/>
              </a:ext>
            </a:extLst>
          </p:cNvPr>
          <p:cNvSpPr/>
          <p:nvPr/>
        </p:nvSpPr>
        <p:spPr bwMode="white">
          <a:xfrm>
            <a:off x="6410844" y="2008698"/>
            <a:ext cx="1066666" cy="45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52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EB669-C47D-9F71-A293-1C6D31AE59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899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742F5-9442-085E-60F9-81862C8D0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155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DF9AF-12CB-124C-C2B7-52D7A40B9153}"/>
              </a:ext>
            </a:extLst>
          </p:cNvPr>
          <p:cNvSpPr/>
          <p:nvPr/>
        </p:nvSpPr>
        <p:spPr bwMode="white">
          <a:xfrm>
            <a:off x="7793233" y="2325403"/>
            <a:ext cx="326690" cy="28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3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71890-463E-5079-EF01-6B4395182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F5AC0-9CCB-2B9F-4A29-196D3383661F}"/>
              </a:ext>
            </a:extLst>
          </p:cNvPr>
          <p:cNvSpPr/>
          <p:nvPr/>
        </p:nvSpPr>
        <p:spPr bwMode="white">
          <a:xfrm>
            <a:off x="10167619" y="5304189"/>
            <a:ext cx="333333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6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D79C4-1236-EAEF-0CF2-CD5AF8F45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34392"/>
            <a:ext cx="7218712" cy="420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446EC68-944E-1222-B758-2803418BC1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157192"/>
            <a:ext cx="10800000" cy="101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805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35AB9-C6C2-BDEC-69AE-AC45C4773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AC1D0C-18AD-CE42-929A-8A92F195EC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564904"/>
            <a:ext cx="7176200" cy="4156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2765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186EF-8FFE-251A-4DCB-BAE6B54BC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E2B72-496A-2E01-7BBC-D1A23C706FB0}"/>
              </a:ext>
            </a:extLst>
          </p:cNvPr>
          <p:cNvSpPr/>
          <p:nvPr/>
        </p:nvSpPr>
        <p:spPr bwMode="white">
          <a:xfrm>
            <a:off x="10348571" y="1123299"/>
            <a:ext cx="361904" cy="3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15A2D4-6112-2283-0AC2-F6FC47CE6B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026898"/>
            <a:ext cx="5688632" cy="329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404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0B2CA-78E2-1EF6-609D-3527EF981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800000" cy="5125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BE769-DB29-15C3-2628-3D650D0CFAC5}"/>
              </a:ext>
            </a:extLst>
          </p:cNvPr>
          <p:cNvSpPr/>
          <p:nvPr/>
        </p:nvSpPr>
        <p:spPr bwMode="white">
          <a:xfrm>
            <a:off x="10179955" y="2023356"/>
            <a:ext cx="371427" cy="3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7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