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4" r:id="rId4"/>
    <p:sldId id="355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C08C67-7037-614D-0699-2565C23405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8839" y="3043183"/>
            <a:ext cx="3734321" cy="7716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22854-0190-E7BD-AB7C-8E7D7F28DC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0800000" cy="392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3225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3D8E2-CF9D-7E0D-FDF9-C2625ACE96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11976"/>
            <a:ext cx="10800000" cy="400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CA0C0FA-3AA9-3A90-1FE9-B64B1E3275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426" y="3645024"/>
            <a:ext cx="5112568" cy="294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9243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471A2-698A-6D42-9255-B5E20203BC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A21631-049C-DFB9-D752-885B8F98A62A}"/>
              </a:ext>
            </a:extLst>
          </p:cNvPr>
          <p:cNvSpPr/>
          <p:nvPr/>
        </p:nvSpPr>
        <p:spPr bwMode="white">
          <a:xfrm>
            <a:off x="4007768" y="1052736"/>
            <a:ext cx="1893183" cy="60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66B018-D4AE-5985-3FC7-44BF379DA02B}"/>
              </a:ext>
            </a:extLst>
          </p:cNvPr>
          <p:cNvSpPr/>
          <p:nvPr/>
        </p:nvSpPr>
        <p:spPr bwMode="white">
          <a:xfrm>
            <a:off x="5900952" y="2205724"/>
            <a:ext cx="990475" cy="43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4B2E0E-6064-B62A-D9C6-50B0CB2E77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140968"/>
            <a:ext cx="5426671" cy="3127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739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F9465-395A-E4A8-6820-4C07DAC70F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00FF21-EB8C-2314-8163-0A0BE6016726}"/>
              </a:ext>
            </a:extLst>
          </p:cNvPr>
          <p:cNvSpPr/>
          <p:nvPr/>
        </p:nvSpPr>
        <p:spPr bwMode="white">
          <a:xfrm>
            <a:off x="8129523" y="2144223"/>
            <a:ext cx="809523" cy="3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99FE849-8197-5E58-E0D7-CA6FCD83C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140968"/>
            <a:ext cx="5426671" cy="3127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582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A9428-D7FB-CB9A-743A-B006174150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2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9D6730-4335-FFFA-71C9-BEC550C86D3F}"/>
              </a:ext>
            </a:extLst>
          </p:cNvPr>
          <p:cNvSpPr/>
          <p:nvPr/>
        </p:nvSpPr>
        <p:spPr bwMode="white">
          <a:xfrm>
            <a:off x="2577142" y="2059663"/>
            <a:ext cx="1019047" cy="433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DC65BA-ECC5-EF17-72A3-5E950ECE4DDB}"/>
              </a:ext>
            </a:extLst>
          </p:cNvPr>
          <p:cNvSpPr/>
          <p:nvPr/>
        </p:nvSpPr>
        <p:spPr bwMode="white">
          <a:xfrm>
            <a:off x="4177142" y="4016958"/>
            <a:ext cx="1009523" cy="41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2F309F-C078-C55D-F641-99DA9E88E2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3573016"/>
            <a:ext cx="5426671" cy="3127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633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1CA1E-BADC-F0D0-FDBB-892BB5970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2752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E173C-14D5-0AFD-5FEA-E8B148C0CD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90409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0134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D980B-B9F8-FD97-4C8D-CCADC6414E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6EFDE7-0961-F7B2-0FA0-DCE719774B54}"/>
              </a:ext>
            </a:extLst>
          </p:cNvPr>
          <p:cNvSpPr/>
          <p:nvPr/>
        </p:nvSpPr>
        <p:spPr bwMode="white">
          <a:xfrm>
            <a:off x="10120000" y="1075978"/>
            <a:ext cx="409523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EC9518-FD9C-B824-62E3-8C42B3838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844824"/>
            <a:ext cx="3672408" cy="225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28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0FD6F-8BF0-5262-56A8-3AEC79C740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7F579-FA03-ABDD-1AEB-174FEC68EE31}"/>
              </a:ext>
            </a:extLst>
          </p:cNvPr>
          <p:cNvSpPr/>
          <p:nvPr/>
        </p:nvSpPr>
        <p:spPr bwMode="white">
          <a:xfrm>
            <a:off x="10148571" y="1162057"/>
            <a:ext cx="361905" cy="36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BE423E6-3345-BE63-B33F-7E57F2BF1D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803915"/>
            <a:ext cx="3672408" cy="225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43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D88A2-D4AA-DF64-1DA2-7D290BA312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37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5347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5721C08-3BFB-CEB0-0F81-31191D067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980728"/>
            <a:ext cx="10488488" cy="509300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95C1B4C-6DF8-E655-BA23-92F1A6F3D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456" y="3429000"/>
            <a:ext cx="269328" cy="270912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809CA-23F6-D3FA-3838-856D4638D3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9552464" cy="361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6F4B9B-4236-F32E-A3F7-2B83086C41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4221088"/>
            <a:ext cx="4251460" cy="257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58671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96D80-651C-7BB7-D87F-084B25A27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754A2-DC2B-8856-6D29-B579572E900A}"/>
              </a:ext>
            </a:extLst>
          </p:cNvPr>
          <p:cNvSpPr/>
          <p:nvPr/>
        </p:nvSpPr>
        <p:spPr bwMode="white">
          <a:xfrm>
            <a:off x="10167619" y="894861"/>
            <a:ext cx="333333" cy="36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2F03E2F-D438-9126-06C5-8F2E29EFFA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767811"/>
            <a:ext cx="4896544" cy="297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153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D51F0-569C-AFF8-7961-7B4A50EAD5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A81A23-140E-4A96-758F-4BC90FCF6001}"/>
              </a:ext>
            </a:extLst>
          </p:cNvPr>
          <p:cNvSpPr/>
          <p:nvPr/>
        </p:nvSpPr>
        <p:spPr bwMode="white">
          <a:xfrm>
            <a:off x="10167619" y="2029106"/>
            <a:ext cx="333333" cy="37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855E5B-BBA2-0C51-D03C-E66B4373F5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029106"/>
            <a:ext cx="4896544" cy="297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907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C9763-B6E9-3F55-F005-5DDCE6E79A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6273"/>
            <a:ext cx="10800000" cy="47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71323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6BBCA-04E0-957B-BC7E-CE43FCE635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09958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AA04D-3DC6-2307-B236-9A57C92563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8876107" cy="389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8AE6BD5-354D-F7C9-A149-31C2651844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4661849"/>
            <a:ext cx="5112568" cy="210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86468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19F9F-FD19-44B5-A48A-443D7D6C4A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5495E6-D7B0-32DD-4832-CD360A6993FE}"/>
              </a:ext>
            </a:extLst>
          </p:cNvPr>
          <p:cNvSpPr/>
          <p:nvPr/>
        </p:nvSpPr>
        <p:spPr bwMode="white">
          <a:xfrm>
            <a:off x="10320000" y="2104612"/>
            <a:ext cx="352380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D64391-1722-4456-997B-3C82868F54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716" y="4581128"/>
            <a:ext cx="5112568" cy="210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348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F3C13-1D68-70FB-052B-B383E88C91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1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A429F6-3D2E-36D4-3D21-B498E7CB62A2}"/>
              </a:ext>
            </a:extLst>
          </p:cNvPr>
          <p:cNvSpPr/>
          <p:nvPr/>
        </p:nvSpPr>
        <p:spPr bwMode="white">
          <a:xfrm>
            <a:off x="10339047" y="2152257"/>
            <a:ext cx="333333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5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B7E47-455D-BEB6-81DE-CBC2B039EF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412776"/>
            <a:ext cx="10800000" cy="341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67781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C6BC9-3E93-107A-7BEC-A1A1B93CEC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25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3CD9E9-588C-0FBC-EE9C-6C6F6A7E61B8}"/>
              </a:ext>
            </a:extLst>
          </p:cNvPr>
          <p:cNvSpPr/>
          <p:nvPr/>
        </p:nvSpPr>
        <p:spPr bwMode="white">
          <a:xfrm>
            <a:off x="9859417" y="2110771"/>
            <a:ext cx="354663" cy="35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1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3A9D256-17AF-C9F0-48CA-32056C6D86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80728"/>
            <a:ext cx="10416480" cy="541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66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3FE9B2-F737-98DD-072F-D1F057D73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80728"/>
            <a:ext cx="11352584" cy="51923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43C61FD-BEF9-673A-EF45-E781247E1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28" y="1700808"/>
            <a:ext cx="269328" cy="270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09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172A4-1455-EDDC-628D-36CFCE2AD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8893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F11ED-E902-E1BE-2B27-9AF765D1D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285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ED19B-3C98-7F7A-0217-5D0433AF1E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0C3DF-54D8-8D9B-9F88-769F2741D43B}"/>
              </a:ext>
            </a:extLst>
          </p:cNvPr>
          <p:cNvSpPr/>
          <p:nvPr/>
        </p:nvSpPr>
        <p:spPr bwMode="white">
          <a:xfrm>
            <a:off x="10139047" y="4936448"/>
            <a:ext cx="352380" cy="37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06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86055-8A87-4E0A-35F6-A800313D46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77163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6457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DEB4C-E439-34AC-0690-5CD40AF8EA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B68711-B324-F4A7-4EC8-B386E37DB418}"/>
              </a:ext>
            </a:extLst>
          </p:cNvPr>
          <p:cNvSpPr/>
          <p:nvPr/>
        </p:nvSpPr>
        <p:spPr bwMode="white">
          <a:xfrm>
            <a:off x="10167619" y="4105601"/>
            <a:ext cx="333333" cy="3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6A63A2-7EED-B422-E1D1-08DF26FFD0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3861048"/>
            <a:ext cx="4608512" cy="2480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216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2024-08-29T15:56:46Z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