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sldIdLst>
    <p:sldId id="363" r:id="rId2"/>
    <p:sldId id="374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61796E-EFAB-423B-BA02-FA2F927EC4CB}" type="datetimeFigureOut">
              <a:rPr lang="zh-CN" altLang="en-US" smtClean="0"/>
              <a:t>2024/7/30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1966F1-27DC-49D3-8AAB-1FD636FD2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014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1966F1-27DC-49D3-8AAB-1FD636FD2BE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502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79"/>
          <a:stretch/>
        </p:blipFill>
        <p:spPr>
          <a:xfrm>
            <a:off x="2510571" y="2237996"/>
            <a:ext cx="7190583" cy="10801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8" r="795"/>
          <a:stretch/>
        </p:blipFill>
        <p:spPr>
          <a:xfrm>
            <a:off x="2423592" y="3429000"/>
            <a:ext cx="7364541" cy="1026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114FEE-3D00-3F46-4F65-8BEB9856B4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9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5B1405-72B5-4BD6-067E-043A6D674BA3}"/>
              </a:ext>
            </a:extLst>
          </p:cNvPr>
          <p:cNvSpPr/>
          <p:nvPr/>
        </p:nvSpPr>
        <p:spPr bwMode="auto">
          <a:xfrm>
            <a:off x="1548570" y="2492896"/>
            <a:ext cx="7427749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5B1405-72B5-4BD6-067E-043A6D674BA3}"/>
              </a:ext>
            </a:extLst>
          </p:cNvPr>
          <p:cNvSpPr/>
          <p:nvPr/>
        </p:nvSpPr>
        <p:spPr bwMode="auto">
          <a:xfrm>
            <a:off x="1703512" y="3717032"/>
            <a:ext cx="7427749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5B1405-72B5-4BD6-067E-043A6D674BA3}"/>
              </a:ext>
            </a:extLst>
          </p:cNvPr>
          <p:cNvSpPr/>
          <p:nvPr/>
        </p:nvSpPr>
        <p:spPr bwMode="auto">
          <a:xfrm>
            <a:off x="1703511" y="4523102"/>
            <a:ext cx="7427749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6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E9130-4985-BCE9-A5C0-19A2E0018D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793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6B34BF-4ADA-4E68-42F2-5A0AC488C247}"/>
              </a:ext>
            </a:extLst>
          </p:cNvPr>
          <p:cNvSpPr/>
          <p:nvPr/>
        </p:nvSpPr>
        <p:spPr bwMode="auto">
          <a:xfrm>
            <a:off x="1516296" y="2420888"/>
            <a:ext cx="8900183" cy="2592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66B34BF-4ADA-4E68-42F2-5A0AC488C247}"/>
              </a:ext>
            </a:extLst>
          </p:cNvPr>
          <p:cNvSpPr/>
          <p:nvPr/>
        </p:nvSpPr>
        <p:spPr bwMode="auto">
          <a:xfrm>
            <a:off x="1775520" y="5270139"/>
            <a:ext cx="6011480" cy="584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466B34BF-4ADA-4E68-42F2-5A0AC488C247}"/>
              </a:ext>
            </a:extLst>
          </p:cNvPr>
          <p:cNvSpPr/>
          <p:nvPr/>
        </p:nvSpPr>
        <p:spPr bwMode="auto">
          <a:xfrm>
            <a:off x="1631505" y="6111550"/>
            <a:ext cx="3168352" cy="712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99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8" grpId="0" animBg="1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3AE27-B663-124A-CC4D-1C145890CF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788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24BBFE-2E37-22C0-02B6-ABDDF991F881}"/>
              </a:ext>
            </a:extLst>
          </p:cNvPr>
          <p:cNvSpPr/>
          <p:nvPr/>
        </p:nvSpPr>
        <p:spPr bwMode="auto">
          <a:xfrm>
            <a:off x="1454886" y="2276872"/>
            <a:ext cx="8313522" cy="1800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224BBFE-2E37-22C0-02B6-ABDDF991F881}"/>
              </a:ext>
            </a:extLst>
          </p:cNvPr>
          <p:cNvSpPr/>
          <p:nvPr/>
        </p:nvSpPr>
        <p:spPr bwMode="auto">
          <a:xfrm>
            <a:off x="1991544" y="4437112"/>
            <a:ext cx="4896544" cy="101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224BBFE-2E37-22C0-02B6-ABDDF991F881}"/>
              </a:ext>
            </a:extLst>
          </p:cNvPr>
          <p:cNvSpPr/>
          <p:nvPr/>
        </p:nvSpPr>
        <p:spPr bwMode="auto">
          <a:xfrm>
            <a:off x="2207568" y="5701127"/>
            <a:ext cx="4896544" cy="101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43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7BC27-7942-F066-C1F2-13451251E9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886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8EAF6C-33EC-0F99-0D85-41D6A69F6B6A}"/>
              </a:ext>
            </a:extLst>
          </p:cNvPr>
          <p:cNvSpPr/>
          <p:nvPr/>
        </p:nvSpPr>
        <p:spPr bwMode="auto">
          <a:xfrm>
            <a:off x="1266803" y="3710675"/>
            <a:ext cx="3280818" cy="393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B818D5-4AA0-D0C6-1B66-274DF47A64DA}"/>
              </a:ext>
            </a:extLst>
          </p:cNvPr>
          <p:cNvSpPr/>
          <p:nvPr/>
        </p:nvSpPr>
        <p:spPr bwMode="auto">
          <a:xfrm>
            <a:off x="1266803" y="6242640"/>
            <a:ext cx="3533053" cy="393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43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DFFE8F-D050-5A0B-63A0-F4C2D35265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8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42D4F3-76E9-DF72-C7E7-E5D3602E9472}"/>
              </a:ext>
            </a:extLst>
          </p:cNvPr>
          <p:cNvSpPr/>
          <p:nvPr/>
        </p:nvSpPr>
        <p:spPr bwMode="auto">
          <a:xfrm>
            <a:off x="681904" y="2420888"/>
            <a:ext cx="4910040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A42D4F3-76E9-DF72-C7E7-E5D3602E9472}"/>
              </a:ext>
            </a:extLst>
          </p:cNvPr>
          <p:cNvSpPr/>
          <p:nvPr/>
        </p:nvSpPr>
        <p:spPr bwMode="auto">
          <a:xfrm>
            <a:off x="1055440" y="3840623"/>
            <a:ext cx="4910040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98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74836F-5C57-0901-EF98-7045BD4066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348605-BEA0-9017-91F9-6FD1A443D5D9}"/>
              </a:ext>
            </a:extLst>
          </p:cNvPr>
          <p:cNvSpPr/>
          <p:nvPr/>
        </p:nvSpPr>
        <p:spPr bwMode="auto">
          <a:xfrm>
            <a:off x="681904" y="2420889"/>
            <a:ext cx="4910040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7348605-BEA0-9017-91F9-6FD1A443D5D9}"/>
              </a:ext>
            </a:extLst>
          </p:cNvPr>
          <p:cNvSpPr/>
          <p:nvPr/>
        </p:nvSpPr>
        <p:spPr bwMode="auto">
          <a:xfrm>
            <a:off x="1127448" y="4077072"/>
            <a:ext cx="4910040" cy="1254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7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3E1FD-E58A-9478-18EA-769A6ABC68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5EB085-76BD-E497-1CAB-2118494EF35E}"/>
              </a:ext>
            </a:extLst>
          </p:cNvPr>
          <p:cNvSpPr/>
          <p:nvPr/>
        </p:nvSpPr>
        <p:spPr bwMode="auto">
          <a:xfrm>
            <a:off x="1329523" y="4023916"/>
            <a:ext cx="5702581" cy="485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5EB085-76BD-E497-1CAB-2118494EF35E}"/>
              </a:ext>
            </a:extLst>
          </p:cNvPr>
          <p:cNvSpPr/>
          <p:nvPr/>
        </p:nvSpPr>
        <p:spPr bwMode="auto">
          <a:xfrm>
            <a:off x="1559496" y="4941168"/>
            <a:ext cx="5702581" cy="485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22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455F2-DB0B-49E2-AEE1-5681821F9D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28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AEFCE9-FABC-CBD6-3EF2-B16911D7BC92}"/>
              </a:ext>
            </a:extLst>
          </p:cNvPr>
          <p:cNvSpPr/>
          <p:nvPr/>
        </p:nvSpPr>
        <p:spPr bwMode="auto">
          <a:xfrm>
            <a:off x="681904" y="1961566"/>
            <a:ext cx="3109840" cy="43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6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23800-3582-2322-F9FB-88C2DC5226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8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609AA5-5E56-2EB7-EFF9-F174B21D6C0C}"/>
              </a:ext>
            </a:extLst>
          </p:cNvPr>
          <p:cNvSpPr/>
          <p:nvPr/>
        </p:nvSpPr>
        <p:spPr bwMode="auto">
          <a:xfrm>
            <a:off x="681904" y="2564904"/>
            <a:ext cx="671024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F609AA5-5E56-2EB7-EFF9-F174B21D6C0C}"/>
              </a:ext>
            </a:extLst>
          </p:cNvPr>
          <p:cNvSpPr/>
          <p:nvPr/>
        </p:nvSpPr>
        <p:spPr bwMode="auto">
          <a:xfrm>
            <a:off x="839416" y="3789040"/>
            <a:ext cx="671024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62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76AF18-A330-3174-CA1C-68CFA61FDE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9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437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1D8A91-739C-D10C-E3B4-8F31D1292C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4" y="842374"/>
            <a:ext cx="10800000" cy="535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19999C-BF2B-6DB0-78EF-222D1C0E0459}"/>
              </a:ext>
            </a:extLst>
          </p:cNvPr>
          <p:cNvSpPr/>
          <p:nvPr/>
        </p:nvSpPr>
        <p:spPr bwMode="auto">
          <a:xfrm>
            <a:off x="681904" y="764704"/>
            <a:ext cx="7142288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519999C-BF2B-6DB0-78EF-222D1C0E0459}"/>
              </a:ext>
            </a:extLst>
          </p:cNvPr>
          <p:cNvSpPr/>
          <p:nvPr/>
        </p:nvSpPr>
        <p:spPr bwMode="auto">
          <a:xfrm>
            <a:off x="1055440" y="2132856"/>
            <a:ext cx="7142288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519999C-BF2B-6DB0-78EF-222D1C0E0459}"/>
              </a:ext>
            </a:extLst>
          </p:cNvPr>
          <p:cNvSpPr/>
          <p:nvPr/>
        </p:nvSpPr>
        <p:spPr bwMode="auto">
          <a:xfrm>
            <a:off x="1271464" y="3521114"/>
            <a:ext cx="7142288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519999C-BF2B-6DB0-78EF-222D1C0E0459}"/>
              </a:ext>
            </a:extLst>
          </p:cNvPr>
          <p:cNvSpPr/>
          <p:nvPr/>
        </p:nvSpPr>
        <p:spPr bwMode="auto">
          <a:xfrm>
            <a:off x="1244646" y="4909372"/>
            <a:ext cx="7142288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89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2024-07-30T02:54:32Z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