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0" r:id="rId7"/>
    <p:sldId id="373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1" name="yt_shape_1532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20" name="yt_image_1532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3" name="yt_shape_15323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角的比较</a:t>
            </a:r>
          </a:p>
        </p:txBody>
      </p:sp>
      <p:sp>
        <p:nvSpPr>
          <p:cNvPr id="15324" name="yt_shape_15324"/>
          <p:cNvSpPr txBox="1"/>
          <p:nvPr/>
        </p:nvSpPr>
        <p:spPr>
          <a:xfrm>
            <a:off x="540000" y="2102862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的内部任取一点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25" name="yt_table_153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745626"/>
              </p:ext>
            </p:extLst>
          </p:nvPr>
        </p:nvGraphicFramePr>
        <p:xfrm>
          <a:off x="540056" y="2582165"/>
          <a:ext cx="7650481" cy="950976"/>
        </p:xfrm>
        <a:graphic>
          <a:graphicData uri="http://schemas.openxmlformats.org/drawingml/2006/table">
            <a:tbl>
              <a:tblPr/>
              <a:tblGrid>
                <a:gridCol w="4321493">
                  <a:extLst>
                    <a:ext uri="{9D8B030D-6E8A-4147-A177-3AD203B41FA5}">
                      <a16:colId xmlns:a16="http://schemas.microsoft.com/office/drawing/2014/main" val="11154"/>
                    </a:ext>
                  </a:extLst>
                </a:gridCol>
                <a:gridCol w="3328988">
                  <a:extLst>
                    <a:ext uri="{9D8B030D-6E8A-4147-A177-3AD203B41FA5}">
                      <a16:colId xmlns:a16="http://schemas.microsoft.com/office/drawing/2014/main" val="11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3"/>
                  </a:ext>
                </a:extLst>
              </a:tr>
            </a:tbl>
          </a:graphicData>
        </a:graphic>
      </p:graphicFrame>
      <p:sp>
        <p:nvSpPr>
          <p:cNvPr id="15327" name="yt_shape_15327"/>
          <p:cNvSpPr txBox="1"/>
          <p:nvPr/>
        </p:nvSpPr>
        <p:spPr>
          <a:xfrm>
            <a:off x="540000" y="3583719"/>
            <a:ext cx="95843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28" name="yt_table_153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008493"/>
              </p:ext>
            </p:extLst>
          </p:nvPr>
        </p:nvGraphicFramePr>
        <p:xfrm>
          <a:off x="540056" y="4063022"/>
          <a:ext cx="7710806" cy="950976"/>
        </p:xfrm>
        <a:graphic>
          <a:graphicData uri="http://schemas.openxmlformats.org/drawingml/2006/table">
            <a:tbl>
              <a:tblPr/>
              <a:tblGrid>
                <a:gridCol w="4321493">
                  <a:extLst>
                    <a:ext uri="{9D8B030D-6E8A-4147-A177-3AD203B41FA5}">
                      <a16:colId xmlns:a16="http://schemas.microsoft.com/office/drawing/2014/main" val="11156"/>
                    </a:ext>
                  </a:extLst>
                </a:gridCol>
                <a:gridCol w="3389313">
                  <a:extLst>
                    <a:ext uri="{9D8B030D-6E8A-4147-A177-3AD203B41FA5}">
                      <a16:colId xmlns:a16="http://schemas.microsoft.com/office/drawing/2014/main" val="11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5"/>
                  </a:ext>
                </a:extLst>
              </a:tr>
            </a:tbl>
          </a:graphicData>
        </a:graphic>
      </p:graphicFrame>
      <p:pic>
        <p:nvPicPr>
          <p:cNvPr id="3" name="yt_shape_1722174264506">
            <a:extLst>
              <a:ext uri="{FF2B5EF4-FFF2-40B4-BE49-F238E27FC236}">
                <a16:creationId xmlns:a16="http://schemas.microsoft.com/office/drawing/2014/main" id="{A3D4BE1C-CF68-C92B-D7D3-A49BE1B457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42C418-FE04-5945-DAFF-2A5EAF782E20}"/>
              </a:ext>
            </a:extLst>
          </p:cNvPr>
          <p:cNvSpPr txBox="1"/>
          <p:nvPr/>
        </p:nvSpPr>
        <p:spPr>
          <a:xfrm>
            <a:off x="873673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C48EE8-F61F-36A5-199E-9497C2152D7F}"/>
              </a:ext>
            </a:extLst>
          </p:cNvPr>
          <p:cNvSpPr txBox="1"/>
          <p:nvPr/>
        </p:nvSpPr>
        <p:spPr>
          <a:xfrm>
            <a:off x="91113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0" name="yt_shape_1533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利用量角器比较图中的三个角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460,isEnd"/>
              </a:rPr>
              <a:t>把它们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331" name="yt_image_15331" title="H_86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3471" y="2011799"/>
            <a:ext cx="1745058" cy="141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9AD0E8-2664-7EB9-6693-4F489DC8C782}"/>
              </a:ext>
            </a:extLst>
          </p:cNvPr>
          <p:cNvSpPr txBox="1"/>
          <p:nvPr/>
        </p:nvSpPr>
        <p:spPr>
          <a:xfrm>
            <a:off x="2279576" y="1254833"/>
            <a:ext cx="244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3" name="yt_shape_15333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角的和差</a:t>
            </a:r>
          </a:p>
        </p:txBody>
      </p:sp>
      <p:sp>
        <p:nvSpPr>
          <p:cNvPr id="15334" name="yt_shape_15334"/>
          <p:cNvSpPr txBox="1"/>
          <p:nvPr/>
        </p:nvSpPr>
        <p:spPr>
          <a:xfrm>
            <a:off x="540000" y="1399565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38" name="yt_table_153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51320"/>
              </p:ext>
            </p:extLst>
          </p:nvPr>
        </p:nvGraphicFramePr>
        <p:xfrm>
          <a:off x="540056" y="1878868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1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9"/>
                  </a:ext>
                </a:extLst>
              </a:tr>
            </a:tbl>
          </a:graphicData>
        </a:graphic>
      </p:graphicFrame>
      <p:grpSp>
        <p:nvGrpSpPr>
          <p:cNvPr id="15335" name="yt_shape_15335_skip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0456" y="1924120"/>
            <a:ext cx="1449283" cy="1811447"/>
            <a:chOff x="0" y="0"/>
            <a:chExt cx="1159063" cy="1448703"/>
          </a:xfrm>
        </p:grpSpPr>
        <p:pic>
          <p:nvPicPr>
            <p:cNvPr id="2" name="yt_image_153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9063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37" name="yt_shape_15337" descr="{&quot;rangeId&quot;:0,&quot;IgnoreLineSpacing&quot;:1}"/>
            <p:cNvSpPr txBox="1"/>
            <p:nvPr/>
          </p:nvSpPr>
          <p:spPr>
            <a:xfrm>
              <a:off x="46250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174264576">
            <a:extLst>
              <a:ext uri="{FF2B5EF4-FFF2-40B4-BE49-F238E27FC236}">
                <a16:creationId xmlns:a16="http://schemas.microsoft.com/office/drawing/2014/main" id="{B4A73D55-6951-42AD-CA19-567F92EC1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DBABC75-5BA6-7D0E-EDDB-B1FA384F1FB6}"/>
              </a:ext>
            </a:extLst>
          </p:cNvPr>
          <p:cNvSpPr txBox="1"/>
          <p:nvPr/>
        </p:nvSpPr>
        <p:spPr>
          <a:xfrm>
            <a:off x="5610952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0" name="yt_shape_15340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344" name="yt_shape_15344"/>
          <p:cNvSpPr txBox="1"/>
          <p:nvPr/>
        </p:nvSpPr>
        <p:spPr>
          <a:xfrm>
            <a:off x="540000" y="30422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41" name="yt_shape_15341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1422" y="1340224"/>
            <a:ext cx="1649155" cy="1794571"/>
            <a:chOff x="0" y="0"/>
            <a:chExt cx="1426100" cy="1460133"/>
          </a:xfrm>
        </p:grpSpPr>
        <p:pic>
          <p:nvPicPr>
            <p:cNvPr id="2" name="yt_image_153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6100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43" name="yt_shape_15343" descr="{&quot;rangeId&quot;:0,&quot;IgnoreLineSpacing&quot;:1}"/>
            <p:cNvSpPr txBox="1"/>
            <p:nvPr/>
          </p:nvSpPr>
          <p:spPr>
            <a:xfrm>
              <a:off x="179769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15345" name="yt_shape_15345"/>
          <p:cNvSpPr txBox="1"/>
          <p:nvPr/>
        </p:nvSpPr>
        <p:spPr>
          <a:xfrm>
            <a:off x="540000" y="3415706"/>
            <a:ext cx="5349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46" name="yt_shape_15346"/>
          <p:cNvSpPr txBox="1"/>
          <p:nvPr/>
        </p:nvSpPr>
        <p:spPr>
          <a:xfrm>
            <a:off x="540000" y="3895009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47" name="yt_shape_15347"/>
          <p:cNvSpPr txBox="1"/>
          <p:nvPr/>
        </p:nvSpPr>
        <p:spPr>
          <a:xfrm>
            <a:off x="540000" y="4374312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48" name="yt_shape_15348"/>
          <p:cNvSpPr txBox="1"/>
          <p:nvPr/>
        </p:nvSpPr>
        <p:spPr>
          <a:xfrm>
            <a:off x="540000" y="4853615"/>
            <a:ext cx="5307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9D61B7-5F76-26C0-8C3B-51BDB790FCCA}"/>
              </a:ext>
            </a:extLst>
          </p:cNvPr>
          <p:cNvSpPr txBox="1"/>
          <p:nvPr/>
        </p:nvSpPr>
        <p:spPr>
          <a:xfrm>
            <a:off x="4480652" y="3368900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D7AD58-6185-7632-CD58-55772495B7D4}"/>
              </a:ext>
            </a:extLst>
          </p:cNvPr>
          <p:cNvSpPr txBox="1"/>
          <p:nvPr/>
        </p:nvSpPr>
        <p:spPr>
          <a:xfrm>
            <a:off x="4550502" y="3848203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8005C9-01E6-128A-1740-E51D19E1A3AF}"/>
              </a:ext>
            </a:extLst>
          </p:cNvPr>
          <p:cNvSpPr txBox="1"/>
          <p:nvPr/>
        </p:nvSpPr>
        <p:spPr>
          <a:xfrm>
            <a:off x="4515577" y="4327506"/>
            <a:ext cx="117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75E90F-2DEC-A55C-D531-A7098ABD3814}"/>
              </a:ext>
            </a:extLst>
          </p:cNvPr>
          <p:cNvSpPr txBox="1"/>
          <p:nvPr/>
        </p:nvSpPr>
        <p:spPr>
          <a:xfrm>
            <a:off x="3201127" y="4806809"/>
            <a:ext cx="115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0" name="yt_shape_153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49" name="yt_image_153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52" name="yt_shape_15352"/>
          <p:cNvSpPr txBox="1"/>
          <p:nvPr/>
        </p:nvSpPr>
        <p:spPr>
          <a:xfrm>
            <a:off x="540000" y="1591869"/>
            <a:ext cx="94673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用三角板比较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选项中正确的是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54" name="yt_table_1535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361084"/>
              </p:ext>
            </p:extLst>
          </p:nvPr>
        </p:nvGraphicFramePr>
        <p:xfrm>
          <a:off x="540056" y="2071172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1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没有量角器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3"/>
                  </a:ext>
                </a:extLst>
              </a:tr>
            </a:tbl>
          </a:graphicData>
        </a:graphic>
      </p:graphicFrame>
      <p:pic>
        <p:nvPicPr>
          <p:cNvPr id="15353" name="yt_image_15353_skip" title="H_77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7841" y="2205968"/>
            <a:ext cx="3802239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56" name="yt_shape_15356"/>
          <p:cNvSpPr txBox="1"/>
          <p:nvPr/>
        </p:nvSpPr>
        <p:spPr>
          <a:xfrm>
            <a:off x="540000" y="4023492"/>
            <a:ext cx="11092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用量角器度量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0" name="yt_table_1536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896359"/>
              </p:ext>
            </p:extLst>
          </p:nvPr>
        </p:nvGraphicFramePr>
        <p:xfrm>
          <a:off x="540056" y="4502795"/>
          <a:ext cx="4483100" cy="1901952"/>
        </p:xfrm>
        <a:graphic>
          <a:graphicData uri="http://schemas.openxmlformats.org/drawingml/2006/table">
            <a:tbl>
              <a:tblPr/>
              <a:tblGrid>
                <a:gridCol w="4483100">
                  <a:extLst>
                    <a:ext uri="{9D8B030D-6E8A-4147-A177-3AD203B41FA5}">
                      <a16:colId xmlns:a16="http://schemas.microsoft.com/office/drawing/2014/main" val="11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"/>
                  </a:ext>
                </a:extLst>
              </a:tr>
            </a:tbl>
          </a:graphicData>
        </a:graphic>
      </p:graphicFrame>
      <p:grpSp>
        <p:nvGrpSpPr>
          <p:cNvPr id="15357" name="yt_shape_15357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35274" y="4502795"/>
            <a:ext cx="2714806" cy="2003058"/>
            <a:chOff x="0" y="0"/>
            <a:chExt cx="2714806" cy="2003058"/>
          </a:xfrm>
        </p:grpSpPr>
        <p:pic>
          <p:nvPicPr>
            <p:cNvPr id="2" name="yt_image_1535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714806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9" name="yt_shape_15359" descr="{&quot;rangeId&quot;:0,&quot;IgnoreLineSpacing&quot;:1}"/>
            <p:cNvSpPr txBox="1"/>
            <p:nvPr/>
          </p:nvSpPr>
          <p:spPr>
            <a:xfrm>
              <a:off x="824122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F2C642-9CC6-80D9-8349-179BDBA3E3C7}"/>
              </a:ext>
            </a:extLst>
          </p:cNvPr>
          <p:cNvSpPr txBox="1"/>
          <p:nvPr/>
        </p:nvSpPr>
        <p:spPr>
          <a:xfrm>
            <a:off x="9012964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1B6093-1011-E25B-5147-EAE32FA8C324}"/>
              </a:ext>
            </a:extLst>
          </p:cNvPr>
          <p:cNvSpPr txBox="1"/>
          <p:nvPr/>
        </p:nvSpPr>
        <p:spPr>
          <a:xfrm>
            <a:off x="10605226" y="39766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yt_shape_15362"/>
          <p:cNvSpPr txBox="1"/>
          <p:nvPr/>
        </p:nvSpPr>
        <p:spPr>
          <a:xfrm>
            <a:off x="540000" y="900000"/>
            <a:ext cx="9593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把两块三角板按如图所示的方式拼在一起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6" name="yt_table_153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865527"/>
              </p:ext>
            </p:extLst>
          </p:nvPr>
        </p:nvGraphicFramePr>
        <p:xfrm>
          <a:off x="540056" y="2767121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6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6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6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8"/>
                  </a:ext>
                </a:extLst>
              </a:tr>
            </a:tbl>
          </a:graphicData>
        </a:graphic>
      </p:graphicFrame>
      <p:grpSp>
        <p:nvGrpSpPr>
          <p:cNvPr id="15363" name="yt_shape_15363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8625" y="1379303"/>
            <a:ext cx="2152773" cy="1388124"/>
            <a:chOff x="0" y="0"/>
            <a:chExt cx="2152773" cy="1388124"/>
          </a:xfrm>
        </p:grpSpPr>
        <p:pic>
          <p:nvPicPr>
            <p:cNvPr id="2" name="yt_image_1536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2773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5" name="yt_shape_15365" descr="{&quot;rangeId&quot;:0,&quot;IgnoreLineSpacing&quot;:1}"/>
            <p:cNvSpPr txBox="1"/>
            <p:nvPr/>
          </p:nvSpPr>
          <p:spPr>
            <a:xfrm>
              <a:off x="543105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5368" name="yt_shape_15368"/>
          <p:cNvSpPr txBox="1"/>
          <p:nvPr/>
        </p:nvSpPr>
        <p:spPr>
          <a:xfrm>
            <a:off x="540000" y="3293292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能用一副三角尺画出来的有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9" name="yt_table_153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72127"/>
              </p:ext>
            </p:extLst>
          </p:nvPr>
        </p:nvGraphicFramePr>
        <p:xfrm>
          <a:off x="540056" y="3772595"/>
          <a:ext cx="9562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6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6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6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9"/>
                  </a:ext>
                </a:extLst>
              </a:tr>
            </a:tbl>
          </a:graphicData>
        </a:graphic>
      </p:graphicFrame>
      <p:sp>
        <p:nvSpPr>
          <p:cNvPr id="15371" name="yt_shape_15371"/>
          <p:cNvSpPr txBox="1"/>
          <p:nvPr/>
        </p:nvSpPr>
        <p:spPr>
          <a:xfrm>
            <a:off x="540000" y="4298766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372" name="yt_shape_15372"/>
          <p:cNvSpPr txBox="1"/>
          <p:nvPr/>
        </p:nvSpPr>
        <p:spPr>
          <a:xfrm>
            <a:off x="540000" y="4778069"/>
            <a:ext cx="51215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73" name="yt_shape_15373"/>
          <p:cNvSpPr txBox="1"/>
          <p:nvPr/>
        </p:nvSpPr>
        <p:spPr>
          <a:xfrm>
            <a:off x="540000" y="5257372"/>
            <a:ext cx="65835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14D3BC-B1DD-268D-6764-6B1E2A6F31EE}"/>
              </a:ext>
            </a:extLst>
          </p:cNvPr>
          <p:cNvSpPr txBox="1"/>
          <p:nvPr/>
        </p:nvSpPr>
        <p:spPr>
          <a:xfrm>
            <a:off x="91209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FFC604-21AD-EF13-3FEE-B8D7862AD6C7}"/>
              </a:ext>
            </a:extLst>
          </p:cNvPr>
          <p:cNvSpPr txBox="1"/>
          <p:nvPr/>
        </p:nvSpPr>
        <p:spPr>
          <a:xfrm>
            <a:off x="10432189" y="32464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CDCDCB-E3F9-2D3B-9573-D28416587BC8}"/>
              </a:ext>
            </a:extLst>
          </p:cNvPr>
          <p:cNvSpPr txBox="1"/>
          <p:nvPr/>
        </p:nvSpPr>
        <p:spPr>
          <a:xfrm>
            <a:off x="4085364" y="4731263"/>
            <a:ext cx="1311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0CB88C-436D-6F8E-B87D-D2C988AAD600}"/>
              </a:ext>
            </a:extLst>
          </p:cNvPr>
          <p:cNvSpPr txBox="1"/>
          <p:nvPr/>
        </p:nvSpPr>
        <p:spPr>
          <a:xfrm>
            <a:off x="5101364" y="5210566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yt_shape_1537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d07e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378" name="yt_image_15378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9244" y="3414377"/>
            <a:ext cx="2073512" cy="141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DA9314-B642-A212-E175-EC4B60F689A2}"/>
              </a:ext>
            </a:extLst>
          </p:cNvPr>
          <p:cNvSpPr txBox="1"/>
          <p:nvPr/>
        </p:nvSpPr>
        <p:spPr>
          <a:xfrm>
            <a:off x="5615833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8E2AB1-F01C-3D1F-6B34-48A7F9428838}"/>
              </a:ext>
            </a:extLst>
          </p:cNvPr>
          <p:cNvSpPr txBox="1"/>
          <p:nvPr/>
        </p:nvSpPr>
        <p:spPr>
          <a:xfrm>
            <a:off x="74605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F431B5-CF57-6093-0B8F-3225E5E47169}"/>
              </a:ext>
            </a:extLst>
          </p:cNvPr>
          <p:cNvSpPr txBox="1"/>
          <p:nvPr/>
        </p:nvSpPr>
        <p:spPr>
          <a:xfrm>
            <a:off x="4372821" y="275514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</Words>
  <Application>Microsoft Office PowerPoint</Application>
  <PresentationFormat>宽屏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,isEnd</vt:lpstr>
      <vt:lpstr>_⨹_1_cd07e,isEnd</vt:lpstr>
      <vt:lpstr>_⨹_3_4b460,isEnd</vt:lpstr>
      <vt:lpstr>Finished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