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5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51806"/>
          <a:stretch/>
        </p:blipFill>
        <p:spPr>
          <a:xfrm>
            <a:off x="2204223" y="2276872"/>
            <a:ext cx="7783555" cy="14401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52388" r="-582"/>
          <a:stretch/>
        </p:blipFill>
        <p:spPr>
          <a:xfrm>
            <a:off x="2398812" y="3501008"/>
            <a:ext cx="7394377" cy="13681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E9BA6F-CD7F-1959-AC07-2EC7943944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90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35FC33-46A5-B322-6E16-48F6FDB1F6D8}"/>
              </a:ext>
            </a:extLst>
          </p:cNvPr>
          <p:cNvSpPr/>
          <p:nvPr/>
        </p:nvSpPr>
        <p:spPr bwMode="auto">
          <a:xfrm>
            <a:off x="1548570" y="1900929"/>
            <a:ext cx="6779677" cy="440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051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FD858A-F895-4733-F856-8B78A63FF4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2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E9CA32-ADD9-4D6E-42E3-4093789FC89F}"/>
              </a:ext>
            </a:extLst>
          </p:cNvPr>
          <p:cNvSpPr/>
          <p:nvPr/>
        </p:nvSpPr>
        <p:spPr bwMode="auto">
          <a:xfrm>
            <a:off x="1548570" y="2492896"/>
            <a:ext cx="8075821" cy="1152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0E9CA32-ADD9-4D6E-42E3-4093789FC89F}"/>
              </a:ext>
            </a:extLst>
          </p:cNvPr>
          <p:cNvSpPr/>
          <p:nvPr/>
        </p:nvSpPr>
        <p:spPr bwMode="auto">
          <a:xfrm>
            <a:off x="1775520" y="4005064"/>
            <a:ext cx="8075821" cy="1152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262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97B24D-0306-FACF-DAD2-580DDCCF94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87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836B9F-6B17-74CA-12EE-C008084AAF5C}"/>
              </a:ext>
            </a:extLst>
          </p:cNvPr>
          <p:cNvSpPr/>
          <p:nvPr/>
        </p:nvSpPr>
        <p:spPr bwMode="auto">
          <a:xfrm>
            <a:off x="1548570" y="2000094"/>
            <a:ext cx="7859797" cy="708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0836B9F-6B17-74CA-12EE-C008084AAF5C}"/>
              </a:ext>
            </a:extLst>
          </p:cNvPr>
          <p:cNvSpPr/>
          <p:nvPr/>
        </p:nvSpPr>
        <p:spPr bwMode="auto">
          <a:xfrm>
            <a:off x="1631504" y="2796258"/>
            <a:ext cx="7859797" cy="708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67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BA709D-84F5-8984-7670-C1D6BF9437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20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78ED9C-2379-8DE4-5826-711270ADC9A0}"/>
              </a:ext>
            </a:extLst>
          </p:cNvPr>
          <p:cNvSpPr/>
          <p:nvPr/>
        </p:nvSpPr>
        <p:spPr bwMode="auto">
          <a:xfrm>
            <a:off x="1487488" y="3299785"/>
            <a:ext cx="8291845" cy="649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78ED9C-2379-8DE4-5826-711270ADC9A0}"/>
              </a:ext>
            </a:extLst>
          </p:cNvPr>
          <p:cNvSpPr/>
          <p:nvPr/>
        </p:nvSpPr>
        <p:spPr bwMode="auto">
          <a:xfrm>
            <a:off x="1487487" y="2492896"/>
            <a:ext cx="8291845" cy="498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181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C799B1-9DA6-9079-6FCE-C129743C47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3919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14F8D5-6F8E-3DFF-A360-6E45F8878BA7}"/>
              </a:ext>
            </a:extLst>
          </p:cNvPr>
          <p:cNvSpPr/>
          <p:nvPr/>
        </p:nvSpPr>
        <p:spPr bwMode="auto">
          <a:xfrm>
            <a:off x="2162842" y="4005065"/>
            <a:ext cx="5517333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314F8D5-6F8E-3DFF-A360-6E45F8878BA7}"/>
              </a:ext>
            </a:extLst>
          </p:cNvPr>
          <p:cNvSpPr/>
          <p:nvPr/>
        </p:nvSpPr>
        <p:spPr bwMode="auto">
          <a:xfrm>
            <a:off x="2279576" y="5561856"/>
            <a:ext cx="5517333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059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E72125-5AA3-C377-9A0A-8F549BC018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63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17545C-6C92-1E3B-D418-C641569EB72E}"/>
              </a:ext>
            </a:extLst>
          </p:cNvPr>
          <p:cNvSpPr/>
          <p:nvPr/>
        </p:nvSpPr>
        <p:spPr bwMode="auto">
          <a:xfrm>
            <a:off x="1548571" y="1973780"/>
            <a:ext cx="8147829" cy="663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F17545C-6C92-1E3B-D418-C641569EB72E}"/>
              </a:ext>
            </a:extLst>
          </p:cNvPr>
          <p:cNvSpPr/>
          <p:nvPr/>
        </p:nvSpPr>
        <p:spPr bwMode="auto">
          <a:xfrm>
            <a:off x="1703512" y="2822240"/>
            <a:ext cx="8147829" cy="663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9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67FBD3-C852-403A-52BD-7FE88C00A2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2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F1E4D5-188D-61D2-2F11-74367EBF7A0A}"/>
              </a:ext>
            </a:extLst>
          </p:cNvPr>
          <p:cNvSpPr/>
          <p:nvPr/>
        </p:nvSpPr>
        <p:spPr bwMode="auto">
          <a:xfrm>
            <a:off x="1548570" y="1983196"/>
            <a:ext cx="9011925" cy="1589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6F1E4D5-188D-61D2-2F11-74367EBF7A0A}"/>
              </a:ext>
            </a:extLst>
          </p:cNvPr>
          <p:cNvSpPr/>
          <p:nvPr/>
        </p:nvSpPr>
        <p:spPr bwMode="auto">
          <a:xfrm>
            <a:off x="1703512" y="3717032"/>
            <a:ext cx="9011925" cy="1589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365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BEEDA9-5492-E8C1-7915-A591FD3771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5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616B4B-6059-4E73-B47F-F507F234D2BB}"/>
              </a:ext>
            </a:extLst>
          </p:cNvPr>
          <p:cNvSpPr/>
          <p:nvPr/>
        </p:nvSpPr>
        <p:spPr bwMode="auto">
          <a:xfrm>
            <a:off x="1548571" y="1954236"/>
            <a:ext cx="9227949" cy="1474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2616B4B-6059-4E73-B47F-F507F234D2BB}"/>
              </a:ext>
            </a:extLst>
          </p:cNvPr>
          <p:cNvSpPr/>
          <p:nvPr/>
        </p:nvSpPr>
        <p:spPr bwMode="auto">
          <a:xfrm>
            <a:off x="1703512" y="3755660"/>
            <a:ext cx="9227949" cy="1474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299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8EA3EA-032B-A452-40A6-A100AB7878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5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33A3F2-B5A8-0D33-B27B-6BAA24A38010}"/>
              </a:ext>
            </a:extLst>
          </p:cNvPr>
          <p:cNvSpPr/>
          <p:nvPr/>
        </p:nvSpPr>
        <p:spPr bwMode="auto">
          <a:xfrm>
            <a:off x="1710476" y="2943896"/>
            <a:ext cx="8994036" cy="1493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F33A3F2-B5A8-0D33-B27B-6BAA24A38010}"/>
              </a:ext>
            </a:extLst>
          </p:cNvPr>
          <p:cNvSpPr/>
          <p:nvPr/>
        </p:nvSpPr>
        <p:spPr bwMode="auto">
          <a:xfrm>
            <a:off x="1847528" y="4725144"/>
            <a:ext cx="8994036" cy="1493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853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D4F232-A6DE-EE8F-E446-7CCB8257D6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2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A2F7F2-2EBE-3412-06DE-22A1B687277C}"/>
              </a:ext>
            </a:extLst>
          </p:cNvPr>
          <p:cNvSpPr/>
          <p:nvPr/>
        </p:nvSpPr>
        <p:spPr bwMode="auto">
          <a:xfrm>
            <a:off x="1539046" y="2943718"/>
            <a:ext cx="9165465" cy="1493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5A2F7F2-2EBE-3412-06DE-22A1B687277C}"/>
              </a:ext>
            </a:extLst>
          </p:cNvPr>
          <p:cNvSpPr/>
          <p:nvPr/>
        </p:nvSpPr>
        <p:spPr bwMode="auto">
          <a:xfrm>
            <a:off x="1537267" y="4503349"/>
            <a:ext cx="9165465" cy="1493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83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1132E0-ED52-9D8A-F89F-D467F09B11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69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E5AF32-4076-5C83-D93D-DAC6584D611F}"/>
              </a:ext>
            </a:extLst>
          </p:cNvPr>
          <p:cNvSpPr/>
          <p:nvPr/>
        </p:nvSpPr>
        <p:spPr bwMode="auto">
          <a:xfrm>
            <a:off x="2320000" y="4163594"/>
            <a:ext cx="5216160" cy="438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23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0861A4-3BCB-3496-3183-3C31CCC865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56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947D05-612F-5B85-EE75-62DF781654E0}"/>
              </a:ext>
            </a:extLst>
          </p:cNvPr>
          <p:cNvSpPr/>
          <p:nvPr/>
        </p:nvSpPr>
        <p:spPr bwMode="auto">
          <a:xfrm>
            <a:off x="1548570" y="1849567"/>
            <a:ext cx="5915581" cy="439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991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37</cp:revision>
  <dcterms:created xsi:type="dcterms:W3CDTF">2015-09-16T06:52:26Z</dcterms:created>
  <dcterms:modified xsi:type="dcterms:W3CDTF">2024-07-30T03:03:12Z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