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9" r:id="rId3"/>
    <p:sldId id="398" r:id="rId4"/>
    <p:sldId id="397" r:id="rId5"/>
    <p:sldId id="396" r:id="rId6"/>
    <p:sldId id="395" r:id="rId7"/>
    <p:sldId id="394" r:id="rId8"/>
    <p:sldId id="393" r:id="rId9"/>
    <p:sldId id="392" r:id="rId10"/>
    <p:sldId id="391" r:id="rId11"/>
    <p:sldId id="390" r:id="rId12"/>
    <p:sldId id="389" r:id="rId13"/>
    <p:sldId id="387" r:id="rId14"/>
    <p:sldId id="384" r:id="rId15"/>
    <p:sldId id="382" r:id="rId16"/>
    <p:sldId id="381" r:id="rId17"/>
    <p:sldId id="380" r:id="rId18"/>
    <p:sldId id="379" r:id="rId19"/>
    <p:sldId id="377" r:id="rId20"/>
    <p:sldId id="376" r:id="rId21"/>
    <p:sldId id="375" r:id="rId22"/>
    <p:sldId id="374" r:id="rId23"/>
    <p:sldId id="373" r:id="rId24"/>
    <p:sldId id="372" r:id="rId25"/>
    <p:sldId id="371" r:id="rId26"/>
    <p:sldId id="370" r:id="rId27"/>
    <p:sldId id="369" r:id="rId28"/>
    <p:sldId id="367" r:id="rId29"/>
    <p:sldId id="366" r:id="rId30"/>
    <p:sldId id="365" r:id="rId31"/>
    <p:sldId id="364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jp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E147E4-B5F3-36B0-FCF8-607FCA99D6A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/>
        </p:blipFill>
        <p:spPr>
          <a:xfrm>
            <a:off x="3263984" y="3037386"/>
            <a:ext cx="5664032" cy="783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1741AC-9667-BD2F-E316-67E73DD859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978924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D9C427-A4CC-3C7F-020D-B78660E98191}"/>
              </a:ext>
            </a:extLst>
          </p:cNvPr>
          <p:cNvSpPr/>
          <p:nvPr/>
        </p:nvSpPr>
        <p:spPr bwMode="auto">
          <a:xfrm>
            <a:off x="9645994" y="1631716"/>
            <a:ext cx="267607" cy="26790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608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FAAC7-72A1-4A57-B6A7-BE3E0C7F6B6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736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7FCD91-1F3C-B7DC-FFBE-B7D887E04691}"/>
              </a:ext>
            </a:extLst>
          </p:cNvPr>
          <p:cNvSpPr/>
          <p:nvPr/>
        </p:nvSpPr>
        <p:spPr bwMode="auto">
          <a:xfrm>
            <a:off x="10539047" y="2011477"/>
            <a:ext cx="342857" cy="2958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495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7781B5-9A2D-92FB-8944-D8A7126668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CA158E0-0768-A09A-3F19-99962C69C6A9}"/>
              </a:ext>
            </a:extLst>
          </p:cNvPr>
          <p:cNvSpPr/>
          <p:nvPr/>
        </p:nvSpPr>
        <p:spPr bwMode="auto">
          <a:xfrm>
            <a:off x="2186666" y="2982190"/>
            <a:ext cx="3447619" cy="39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FF20419-B443-C4D5-02B3-4FEAC40B1C1C}"/>
              </a:ext>
            </a:extLst>
          </p:cNvPr>
          <p:cNvSpPr/>
          <p:nvPr/>
        </p:nvSpPr>
        <p:spPr bwMode="auto">
          <a:xfrm>
            <a:off x="6424761" y="3649417"/>
            <a:ext cx="1666666" cy="3908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EF3F615-CE62-6A06-E007-6B29738742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376"/>
          <a:stretch/>
        </p:blipFill>
        <p:spPr>
          <a:xfrm>
            <a:off x="1991544" y="4293096"/>
            <a:ext cx="6439391" cy="221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73539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4D8FCD-4CDA-DF5C-6CD2-8B2479D810C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327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305519B-7B29-02F0-0DBA-4E74DF2B6A55}"/>
              </a:ext>
            </a:extLst>
          </p:cNvPr>
          <p:cNvSpPr/>
          <p:nvPr/>
        </p:nvSpPr>
        <p:spPr bwMode="auto">
          <a:xfrm>
            <a:off x="3005714" y="1620869"/>
            <a:ext cx="2838095" cy="3916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EF3F615-CE62-6A06-E007-6B29738742F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06" t="3251" r="-1628" b="-3251"/>
          <a:stretch/>
        </p:blipFill>
        <p:spPr>
          <a:xfrm>
            <a:off x="2564569" y="2222768"/>
            <a:ext cx="4495175" cy="2215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9CE9D91A-2B13-FD6D-4BF0-F31F7FD9E856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81128"/>
            <a:ext cx="10800000" cy="2080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8B6D9B2-093F-A003-1E54-6E3768562A40}"/>
              </a:ext>
            </a:extLst>
          </p:cNvPr>
          <p:cNvSpPr/>
          <p:nvPr/>
        </p:nvSpPr>
        <p:spPr bwMode="auto">
          <a:xfrm>
            <a:off x="6815238" y="4752908"/>
            <a:ext cx="590477" cy="3340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720650-01E6-AAF5-8628-D975E29C83A2}"/>
              </a:ext>
            </a:extLst>
          </p:cNvPr>
          <p:cNvSpPr/>
          <p:nvPr/>
        </p:nvSpPr>
        <p:spPr bwMode="auto">
          <a:xfrm>
            <a:off x="9272380" y="6184413"/>
            <a:ext cx="257141" cy="29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B50C3FBB-C278-EC0C-E795-CA269523253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2891"/>
          <a:stretch/>
        </p:blipFill>
        <p:spPr>
          <a:xfrm>
            <a:off x="8065657" y="934160"/>
            <a:ext cx="2927728" cy="284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9502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58F15B-29B1-C3DD-CF00-26922BB6F9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3564303"/>
            <a:ext cx="10800000" cy="139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5F8472-257A-6FD6-E56A-5F3A98B90645}"/>
              </a:ext>
            </a:extLst>
          </p:cNvPr>
          <p:cNvSpPr/>
          <p:nvPr/>
        </p:nvSpPr>
        <p:spPr bwMode="auto">
          <a:xfrm>
            <a:off x="8066828" y="4433868"/>
            <a:ext cx="638095" cy="2866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49BE1C7-8AB1-5CE4-3817-25EA33A79F3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400" y="4932550"/>
            <a:ext cx="10800000" cy="137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04EB365-2A1D-977A-F014-060ED0E0069E}"/>
              </a:ext>
            </a:extLst>
          </p:cNvPr>
          <p:cNvSpPr/>
          <p:nvPr/>
        </p:nvSpPr>
        <p:spPr bwMode="auto">
          <a:xfrm>
            <a:off x="7828733" y="5802592"/>
            <a:ext cx="257142" cy="2868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50C3FBB-C278-EC0C-E795-CA2695232532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36"/>
          <a:stretch/>
        </p:blipFill>
        <p:spPr>
          <a:xfrm>
            <a:off x="1631504" y="727691"/>
            <a:ext cx="8063696" cy="2845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708952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059637-5068-8BF3-3652-5D80CDDA5E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13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34931E-319B-2B19-2463-3061D83AACCD}"/>
              </a:ext>
            </a:extLst>
          </p:cNvPr>
          <p:cNvSpPr/>
          <p:nvPr/>
        </p:nvSpPr>
        <p:spPr bwMode="auto">
          <a:xfrm>
            <a:off x="4377142" y="5826125"/>
            <a:ext cx="1266666" cy="3910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3455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94C06D-F94C-728E-E803-7D3223AAFC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6294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659784-F34C-3E4A-2E90-4AF5F131260F}"/>
              </a:ext>
            </a:extLst>
          </p:cNvPr>
          <p:cNvSpPr/>
          <p:nvPr/>
        </p:nvSpPr>
        <p:spPr bwMode="auto">
          <a:xfrm>
            <a:off x="10624761" y="5247745"/>
            <a:ext cx="276190" cy="2857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009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70036C-F183-AF7B-D1C2-8B80065EBE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288777"/>
            <a:ext cx="10800000" cy="206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659784-F34C-3E4A-2E90-4AF5F131260F}"/>
              </a:ext>
            </a:extLst>
          </p:cNvPr>
          <p:cNvSpPr/>
          <p:nvPr/>
        </p:nvSpPr>
        <p:spPr bwMode="auto">
          <a:xfrm>
            <a:off x="720000" y="1288777"/>
            <a:ext cx="2783712" cy="556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659784-F34C-3E4A-2E90-4AF5F131260F}"/>
              </a:ext>
            </a:extLst>
          </p:cNvPr>
          <p:cNvSpPr/>
          <p:nvPr/>
        </p:nvSpPr>
        <p:spPr bwMode="auto">
          <a:xfrm>
            <a:off x="6112188" y="1124744"/>
            <a:ext cx="5096379" cy="230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659784-F34C-3E4A-2E90-4AF5F131260F}"/>
              </a:ext>
            </a:extLst>
          </p:cNvPr>
          <p:cNvSpPr/>
          <p:nvPr/>
        </p:nvSpPr>
        <p:spPr bwMode="auto">
          <a:xfrm>
            <a:off x="610221" y="1986231"/>
            <a:ext cx="2783712" cy="556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659784-F34C-3E4A-2E90-4AF5F131260F}"/>
              </a:ext>
            </a:extLst>
          </p:cNvPr>
          <p:cNvSpPr/>
          <p:nvPr/>
        </p:nvSpPr>
        <p:spPr bwMode="auto">
          <a:xfrm>
            <a:off x="632382" y="2671611"/>
            <a:ext cx="2783712" cy="55604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1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4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138951-A351-51FD-340A-5B8E3EB2B3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83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3C2DF1B-32C9-7E80-7213-3E102742FB8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8198" y="3717032"/>
            <a:ext cx="10800000" cy="2765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5FB35DB-436C-BE06-F2CB-94142143FFC6}"/>
              </a:ext>
            </a:extLst>
          </p:cNvPr>
          <p:cNvSpPr/>
          <p:nvPr/>
        </p:nvSpPr>
        <p:spPr bwMode="auto">
          <a:xfrm>
            <a:off x="780102" y="3907775"/>
            <a:ext cx="2123809" cy="3147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864DC5C-8EDE-0490-3366-72E110DA3652}"/>
              </a:ext>
            </a:extLst>
          </p:cNvPr>
          <p:cNvSpPr/>
          <p:nvPr/>
        </p:nvSpPr>
        <p:spPr bwMode="auto">
          <a:xfrm>
            <a:off x="3161055" y="4518154"/>
            <a:ext cx="1485714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1D6BBB-3769-116E-436D-6425043E33D7}"/>
              </a:ext>
            </a:extLst>
          </p:cNvPr>
          <p:cNvSpPr/>
          <p:nvPr/>
        </p:nvSpPr>
        <p:spPr bwMode="auto">
          <a:xfrm>
            <a:off x="5231904" y="4518154"/>
            <a:ext cx="1296144" cy="18002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7329175-2884-0C19-D713-618462D377AE}"/>
              </a:ext>
            </a:extLst>
          </p:cNvPr>
          <p:cNvSpPr/>
          <p:nvPr/>
        </p:nvSpPr>
        <p:spPr bwMode="auto">
          <a:xfrm>
            <a:off x="6989626" y="4985474"/>
            <a:ext cx="1485714" cy="12608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19045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7C3A07-D15B-4696-0B79-22904357DA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446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0382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23CD77-352E-8F6B-6AC2-815C03D5BB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463288"/>
            <a:ext cx="10800000" cy="29738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0E66D1-89E6-2A40-B596-A8FD579A8B28}"/>
              </a:ext>
            </a:extLst>
          </p:cNvPr>
          <p:cNvSpPr/>
          <p:nvPr/>
        </p:nvSpPr>
        <p:spPr bwMode="auto">
          <a:xfrm>
            <a:off x="10539047" y="1663449"/>
            <a:ext cx="342857" cy="2954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DB6E7EC-0D70-4DF9-ABB0-1368F4D52A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722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9234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g_16777215">
            <a:extLst>
              <a:ext uri="{FF2B5EF4-FFF2-40B4-BE49-F238E27FC236}">
                <a16:creationId xmlns:a16="http://schemas.microsoft.com/office/drawing/2014/main" id="{0175FA20-6653-60B3-C6EB-18D2468AF06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4" r="51328" b="34"/>
          <a:stretch/>
        </p:blipFill>
        <p:spPr>
          <a:xfrm>
            <a:off x="782762" y="859989"/>
            <a:ext cx="5256584" cy="3842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8048" y="908720"/>
            <a:ext cx="4438312" cy="3761998"/>
          </a:xfrm>
          <a:prstGeom prst="rect">
            <a:avLst/>
          </a:prstGeom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18F77F-E4B5-E60A-B5E7-3B2E9EFA09A9}"/>
              </a:ext>
            </a:extLst>
          </p:cNvPr>
          <p:cNvSpPr/>
          <p:nvPr/>
        </p:nvSpPr>
        <p:spPr bwMode="auto">
          <a:xfrm>
            <a:off x="681904" y="1056845"/>
            <a:ext cx="2821808" cy="42793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52AEAA-94F7-9AD1-C806-CFD857AE4844}"/>
              </a:ext>
            </a:extLst>
          </p:cNvPr>
          <p:cNvSpPr/>
          <p:nvPr/>
        </p:nvSpPr>
        <p:spPr bwMode="auto">
          <a:xfrm>
            <a:off x="681904" y="1695709"/>
            <a:ext cx="5292504" cy="50915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F270F7-B6B6-CFFE-CFFE-D2582FBED250}"/>
              </a:ext>
            </a:extLst>
          </p:cNvPr>
          <p:cNvSpPr/>
          <p:nvPr/>
        </p:nvSpPr>
        <p:spPr bwMode="auto">
          <a:xfrm>
            <a:off x="2424761" y="2344109"/>
            <a:ext cx="1078951" cy="43681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5660" y="854294"/>
            <a:ext cx="4357712" cy="38164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52429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EE8FA8-0684-830D-695D-2561709088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88640"/>
            <a:ext cx="10800000" cy="34572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942CBE-1C21-6674-4521-01B432921A6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779" b="73770"/>
          <a:stretch/>
        </p:blipFill>
        <p:spPr>
          <a:xfrm>
            <a:off x="4583832" y="3509721"/>
            <a:ext cx="4343880" cy="13048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2147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942CBE-1C21-6674-4521-01B432921A6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8886"/>
          <a:stretch/>
        </p:blipFill>
        <p:spPr>
          <a:xfrm>
            <a:off x="720000" y="827999"/>
            <a:ext cx="7680256" cy="497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FF395E-FA72-19AE-87CC-C6C10C6E5A6B}"/>
              </a:ext>
            </a:extLst>
          </p:cNvPr>
          <p:cNvSpPr/>
          <p:nvPr/>
        </p:nvSpPr>
        <p:spPr bwMode="auto">
          <a:xfrm>
            <a:off x="681904" y="1018601"/>
            <a:ext cx="3142857" cy="31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64F099-80C4-4B8D-62A7-8514C2F04725}"/>
              </a:ext>
            </a:extLst>
          </p:cNvPr>
          <p:cNvSpPr/>
          <p:nvPr/>
        </p:nvSpPr>
        <p:spPr bwMode="auto">
          <a:xfrm>
            <a:off x="681904" y="1556792"/>
            <a:ext cx="5486104" cy="9361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943E68-2648-04C5-0BB8-10AADB276D8E}"/>
              </a:ext>
            </a:extLst>
          </p:cNvPr>
          <p:cNvSpPr/>
          <p:nvPr/>
        </p:nvSpPr>
        <p:spPr bwMode="auto">
          <a:xfrm>
            <a:off x="7157400" y="866118"/>
            <a:ext cx="2561904" cy="6186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C4AA7AF-329B-067A-F397-A18797B3366F}"/>
              </a:ext>
            </a:extLst>
          </p:cNvPr>
          <p:cNvSpPr/>
          <p:nvPr/>
        </p:nvSpPr>
        <p:spPr bwMode="auto">
          <a:xfrm>
            <a:off x="681904" y="2686375"/>
            <a:ext cx="2749800" cy="50222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5501A65-BCE2-2CD2-87FC-C7DC82BB9437}"/>
              </a:ext>
            </a:extLst>
          </p:cNvPr>
          <p:cNvSpPr/>
          <p:nvPr/>
        </p:nvSpPr>
        <p:spPr bwMode="auto">
          <a:xfrm>
            <a:off x="681904" y="3356361"/>
            <a:ext cx="7646344" cy="64517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C5EA4B1-15A3-03AC-5808-A0FDAAC75868}"/>
              </a:ext>
            </a:extLst>
          </p:cNvPr>
          <p:cNvSpPr/>
          <p:nvPr/>
        </p:nvSpPr>
        <p:spPr bwMode="auto">
          <a:xfrm>
            <a:off x="681904" y="4293096"/>
            <a:ext cx="7358312" cy="7670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BE9E2BB-4987-4172-AC24-C4213EE0A071}"/>
              </a:ext>
            </a:extLst>
          </p:cNvPr>
          <p:cNvSpPr/>
          <p:nvPr/>
        </p:nvSpPr>
        <p:spPr bwMode="auto">
          <a:xfrm>
            <a:off x="681904" y="5364343"/>
            <a:ext cx="6590476" cy="3144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2134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0" grpId="0" animBg="1"/>
      <p:bldP spid="12" grpId="0" animBg="1"/>
      <p:bldP spid="15" grpId="0" animBg="1"/>
      <p:bldP spid="1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B8F19D-3005-3906-C02C-395447F052C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64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509787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5B8989-F542-45DB-6FD1-D8F1B6F40B3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9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D2E8DAA-03C8-D789-B88D-CC1BF484E320}"/>
              </a:ext>
            </a:extLst>
          </p:cNvPr>
          <p:cNvSpPr/>
          <p:nvPr/>
        </p:nvSpPr>
        <p:spPr bwMode="auto">
          <a:xfrm>
            <a:off x="681904" y="1009113"/>
            <a:ext cx="5990476" cy="3241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BBF3ED-F128-0FB1-F60E-DDF450EFF15E}"/>
              </a:ext>
            </a:extLst>
          </p:cNvPr>
          <p:cNvSpPr/>
          <p:nvPr/>
        </p:nvSpPr>
        <p:spPr bwMode="auto">
          <a:xfrm>
            <a:off x="681904" y="1666846"/>
            <a:ext cx="10166624" cy="104207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B1C97F-DAFF-1E53-AC91-18F9735A0BC5}"/>
              </a:ext>
            </a:extLst>
          </p:cNvPr>
          <p:cNvSpPr/>
          <p:nvPr/>
        </p:nvSpPr>
        <p:spPr bwMode="auto">
          <a:xfrm>
            <a:off x="681904" y="2953716"/>
            <a:ext cx="9950600" cy="40327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54EB3F0-6635-EF37-2F3B-2BA734E183A5}"/>
              </a:ext>
            </a:extLst>
          </p:cNvPr>
          <p:cNvSpPr/>
          <p:nvPr/>
        </p:nvSpPr>
        <p:spPr bwMode="auto">
          <a:xfrm>
            <a:off x="681904" y="4240586"/>
            <a:ext cx="4189960" cy="48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E62A3E7-97F0-C8CE-C20A-755CBE53D479}"/>
              </a:ext>
            </a:extLst>
          </p:cNvPr>
          <p:cNvSpPr/>
          <p:nvPr/>
        </p:nvSpPr>
        <p:spPr bwMode="auto">
          <a:xfrm>
            <a:off x="681904" y="4879254"/>
            <a:ext cx="7934376" cy="4219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1BC73BC-CBCF-3A71-58AC-B5C002612C5C}"/>
              </a:ext>
            </a:extLst>
          </p:cNvPr>
          <p:cNvSpPr/>
          <p:nvPr/>
        </p:nvSpPr>
        <p:spPr bwMode="auto">
          <a:xfrm>
            <a:off x="681904" y="5517923"/>
            <a:ext cx="4622008" cy="57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EAB1C97F-DAFF-1E53-AC91-18F9735A0BC5}"/>
              </a:ext>
            </a:extLst>
          </p:cNvPr>
          <p:cNvSpPr/>
          <p:nvPr/>
        </p:nvSpPr>
        <p:spPr bwMode="auto">
          <a:xfrm>
            <a:off x="551384" y="3582256"/>
            <a:ext cx="10081120" cy="42280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4EB3F0-6635-EF37-2F3B-2BA734E183A5}"/>
              </a:ext>
            </a:extLst>
          </p:cNvPr>
          <p:cNvSpPr/>
          <p:nvPr/>
        </p:nvSpPr>
        <p:spPr bwMode="auto">
          <a:xfrm>
            <a:off x="4864231" y="4192417"/>
            <a:ext cx="4189960" cy="4845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4096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2" grpId="0" animBg="1"/>
      <p:bldP spid="18" grpId="0" animBg="1"/>
      <p:bldP spid="20" grpId="0" animBg="1"/>
      <p:bldP spid="23" grpId="0" animBg="1"/>
      <p:bldP spid="25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1F69B6-7922-5D0C-1501-7DDE5D60E3E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44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38827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0FACC7-5459-F21F-801A-FC5736DFBC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12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5B227-1CF5-8B54-4F74-0E0B367E2510}"/>
              </a:ext>
            </a:extLst>
          </p:cNvPr>
          <p:cNvSpPr/>
          <p:nvPr/>
        </p:nvSpPr>
        <p:spPr bwMode="auto">
          <a:xfrm>
            <a:off x="681904" y="980483"/>
            <a:ext cx="8952380" cy="33356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367D742-C733-3593-9DFA-3283860E7AEB}"/>
              </a:ext>
            </a:extLst>
          </p:cNvPr>
          <p:cNvSpPr/>
          <p:nvPr/>
        </p:nvSpPr>
        <p:spPr bwMode="auto">
          <a:xfrm>
            <a:off x="681904" y="1628545"/>
            <a:ext cx="6047619" cy="32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C9A490-47B1-7A35-E79C-017E5AE182B9}"/>
              </a:ext>
            </a:extLst>
          </p:cNvPr>
          <p:cNvSpPr/>
          <p:nvPr/>
        </p:nvSpPr>
        <p:spPr bwMode="auto">
          <a:xfrm>
            <a:off x="681904" y="2267076"/>
            <a:ext cx="5561904" cy="3526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6BC377-AD81-E6CF-0260-5DE438F4587D}"/>
              </a:ext>
            </a:extLst>
          </p:cNvPr>
          <p:cNvSpPr/>
          <p:nvPr/>
        </p:nvSpPr>
        <p:spPr bwMode="auto">
          <a:xfrm>
            <a:off x="681904" y="2896076"/>
            <a:ext cx="7257142" cy="37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FA23FB-9BF5-7011-7731-9DD19B6B2403}"/>
              </a:ext>
            </a:extLst>
          </p:cNvPr>
          <p:cNvSpPr/>
          <p:nvPr/>
        </p:nvSpPr>
        <p:spPr bwMode="auto">
          <a:xfrm>
            <a:off x="681904" y="3534607"/>
            <a:ext cx="7257142" cy="3716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B1316CF-0785-09A1-8205-57184ABA23A0}"/>
              </a:ext>
            </a:extLst>
          </p:cNvPr>
          <p:cNvSpPr/>
          <p:nvPr/>
        </p:nvSpPr>
        <p:spPr bwMode="auto">
          <a:xfrm>
            <a:off x="681904" y="4201729"/>
            <a:ext cx="6352380" cy="3240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07092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0A14CD-1D1E-7FAA-70BF-1E2D9A3571F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39" y="620755"/>
            <a:ext cx="10369153" cy="5111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CFA2C3-E876-2C24-533D-A2DABC63505B}"/>
              </a:ext>
            </a:extLst>
          </p:cNvPr>
          <p:cNvSpPr/>
          <p:nvPr/>
        </p:nvSpPr>
        <p:spPr bwMode="auto">
          <a:xfrm>
            <a:off x="1415480" y="2564904"/>
            <a:ext cx="60486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199FD910-4FCB-6C37-94D4-6D4E895623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259"/>
          <a:stretch/>
        </p:blipFill>
        <p:spPr>
          <a:xfrm>
            <a:off x="1631504" y="5612932"/>
            <a:ext cx="9887248" cy="696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199FD910-4FCB-6C37-94D4-6D4E89562375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28" t="55138" r="728" b="-5879"/>
          <a:stretch/>
        </p:blipFill>
        <p:spPr>
          <a:xfrm>
            <a:off x="1487488" y="6198233"/>
            <a:ext cx="9887248" cy="696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6ACFA2C3-E876-2C24-533D-A2DABC63505B}"/>
              </a:ext>
            </a:extLst>
          </p:cNvPr>
          <p:cNvSpPr/>
          <p:nvPr/>
        </p:nvSpPr>
        <p:spPr bwMode="auto">
          <a:xfrm>
            <a:off x="1487488" y="3356992"/>
            <a:ext cx="6048672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6ACFA2C3-E876-2C24-533D-A2DABC63505B}"/>
              </a:ext>
            </a:extLst>
          </p:cNvPr>
          <p:cNvSpPr/>
          <p:nvPr/>
        </p:nvSpPr>
        <p:spPr bwMode="auto">
          <a:xfrm>
            <a:off x="1415480" y="4282145"/>
            <a:ext cx="6048672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6ACFA2C3-E876-2C24-533D-A2DABC63505B}"/>
              </a:ext>
            </a:extLst>
          </p:cNvPr>
          <p:cNvSpPr/>
          <p:nvPr/>
        </p:nvSpPr>
        <p:spPr bwMode="auto">
          <a:xfrm>
            <a:off x="1443902" y="4973410"/>
            <a:ext cx="6048672" cy="6395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ACFA2C3-E876-2C24-533D-A2DABC63505B}"/>
              </a:ext>
            </a:extLst>
          </p:cNvPr>
          <p:cNvSpPr/>
          <p:nvPr/>
        </p:nvSpPr>
        <p:spPr bwMode="auto">
          <a:xfrm>
            <a:off x="911424" y="5682539"/>
            <a:ext cx="6048672" cy="6375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ACFA2C3-E876-2C24-533D-A2DABC63505B}"/>
              </a:ext>
            </a:extLst>
          </p:cNvPr>
          <p:cNvSpPr/>
          <p:nvPr/>
        </p:nvSpPr>
        <p:spPr bwMode="auto">
          <a:xfrm>
            <a:off x="1432604" y="6331826"/>
            <a:ext cx="6823636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2323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E04DEB-E13D-2538-5B9B-40D0563B7D7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23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4B3A58-46DB-7194-430E-52C9EAA7C952}"/>
              </a:ext>
            </a:extLst>
          </p:cNvPr>
          <p:cNvSpPr/>
          <p:nvPr/>
        </p:nvSpPr>
        <p:spPr bwMode="auto">
          <a:xfrm>
            <a:off x="1348571" y="3008971"/>
            <a:ext cx="6400000" cy="3333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0624E8-7732-1E47-FFFF-2A020CD8D7F9}"/>
              </a:ext>
            </a:extLst>
          </p:cNvPr>
          <p:cNvSpPr/>
          <p:nvPr/>
        </p:nvSpPr>
        <p:spPr bwMode="auto">
          <a:xfrm>
            <a:off x="1348571" y="3645024"/>
            <a:ext cx="3685714" cy="6972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D178C50-2039-3833-50BA-F2E56E1B4BCE}"/>
              </a:ext>
            </a:extLst>
          </p:cNvPr>
          <p:cNvSpPr/>
          <p:nvPr/>
        </p:nvSpPr>
        <p:spPr bwMode="auto">
          <a:xfrm>
            <a:off x="1339046" y="4645033"/>
            <a:ext cx="2956753" cy="10162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40960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BAA5749-1072-5FEB-3D19-91824DBFD8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60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C88F5C0-5F7F-C0D6-54D9-4EF74B68DF76}"/>
              </a:ext>
            </a:extLst>
          </p:cNvPr>
          <p:cNvSpPr/>
          <p:nvPr/>
        </p:nvSpPr>
        <p:spPr bwMode="auto">
          <a:xfrm>
            <a:off x="681904" y="1028160"/>
            <a:ext cx="4910040" cy="3846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1C88F5C0-5F7F-C0D6-54D9-4EF74B68DF76}"/>
              </a:ext>
            </a:extLst>
          </p:cNvPr>
          <p:cNvSpPr/>
          <p:nvPr/>
        </p:nvSpPr>
        <p:spPr bwMode="auto">
          <a:xfrm>
            <a:off x="1631504" y="1677204"/>
            <a:ext cx="4910040" cy="8877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1C88F5C0-5F7F-C0D6-54D9-4EF74B68DF76}"/>
              </a:ext>
            </a:extLst>
          </p:cNvPr>
          <p:cNvSpPr/>
          <p:nvPr/>
        </p:nvSpPr>
        <p:spPr bwMode="auto">
          <a:xfrm>
            <a:off x="1240621" y="2673751"/>
            <a:ext cx="4910040" cy="74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1C88F5C0-5F7F-C0D6-54D9-4EF74B68DF76}"/>
              </a:ext>
            </a:extLst>
          </p:cNvPr>
          <p:cNvSpPr/>
          <p:nvPr/>
        </p:nvSpPr>
        <p:spPr bwMode="auto">
          <a:xfrm>
            <a:off x="1487488" y="3789040"/>
            <a:ext cx="4910040" cy="74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1C88F5C0-5F7F-C0D6-54D9-4EF74B68DF76}"/>
              </a:ext>
            </a:extLst>
          </p:cNvPr>
          <p:cNvSpPr/>
          <p:nvPr/>
        </p:nvSpPr>
        <p:spPr bwMode="auto">
          <a:xfrm>
            <a:off x="1487488" y="4507832"/>
            <a:ext cx="4910040" cy="74035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5210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76C43-0FCF-9464-0501-8099F62FA08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40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63AF73-92E0-36A4-17A4-633E5F5FC62C}"/>
              </a:ext>
            </a:extLst>
          </p:cNvPr>
          <p:cNvSpPr/>
          <p:nvPr/>
        </p:nvSpPr>
        <p:spPr bwMode="auto">
          <a:xfrm>
            <a:off x="10548571" y="1037678"/>
            <a:ext cx="342857" cy="2954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4388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976EF-BA16-C80E-A2FF-DC493E80949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4948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770570-15F1-7817-8E84-B33C6D81AB09}"/>
              </a:ext>
            </a:extLst>
          </p:cNvPr>
          <p:cNvSpPr/>
          <p:nvPr/>
        </p:nvSpPr>
        <p:spPr bwMode="auto">
          <a:xfrm>
            <a:off x="1339047" y="3775753"/>
            <a:ext cx="6409523" cy="33388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0485CA-B066-94B7-6853-3302553C5E5C}"/>
              </a:ext>
            </a:extLst>
          </p:cNvPr>
          <p:cNvSpPr/>
          <p:nvPr/>
        </p:nvSpPr>
        <p:spPr bwMode="auto">
          <a:xfrm>
            <a:off x="1358094" y="4365104"/>
            <a:ext cx="3801801" cy="79208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CD8E1E-D03E-09E1-88BB-F3B66254FB0C}"/>
              </a:ext>
            </a:extLst>
          </p:cNvPr>
          <p:cNvSpPr/>
          <p:nvPr/>
        </p:nvSpPr>
        <p:spPr bwMode="auto">
          <a:xfrm>
            <a:off x="1339046" y="5517232"/>
            <a:ext cx="3028761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703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D25490-C6EC-EBC4-2E0B-EC757230A8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72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C852679-7189-8B7A-C1DA-47A00B17006A}"/>
              </a:ext>
            </a:extLst>
          </p:cNvPr>
          <p:cNvSpPr/>
          <p:nvPr/>
        </p:nvSpPr>
        <p:spPr bwMode="auto">
          <a:xfrm>
            <a:off x="681904" y="1018510"/>
            <a:ext cx="5054056" cy="3942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EC852679-7189-8B7A-C1DA-47A00B17006A}"/>
              </a:ext>
            </a:extLst>
          </p:cNvPr>
          <p:cNvSpPr/>
          <p:nvPr/>
        </p:nvSpPr>
        <p:spPr bwMode="auto">
          <a:xfrm>
            <a:off x="1631504" y="1700808"/>
            <a:ext cx="50540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EC852679-7189-8B7A-C1DA-47A00B17006A}"/>
              </a:ext>
            </a:extLst>
          </p:cNvPr>
          <p:cNvSpPr/>
          <p:nvPr/>
        </p:nvSpPr>
        <p:spPr bwMode="auto">
          <a:xfrm>
            <a:off x="1847528" y="2708921"/>
            <a:ext cx="50540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EC852679-7189-8B7A-C1DA-47A00B17006A}"/>
              </a:ext>
            </a:extLst>
          </p:cNvPr>
          <p:cNvSpPr/>
          <p:nvPr/>
        </p:nvSpPr>
        <p:spPr bwMode="auto">
          <a:xfrm>
            <a:off x="1847528" y="3734612"/>
            <a:ext cx="50540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EC852679-7189-8B7A-C1DA-47A00B17006A}"/>
              </a:ext>
            </a:extLst>
          </p:cNvPr>
          <p:cNvSpPr/>
          <p:nvPr/>
        </p:nvSpPr>
        <p:spPr bwMode="auto">
          <a:xfrm>
            <a:off x="1847528" y="4760303"/>
            <a:ext cx="50540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EC852679-7189-8B7A-C1DA-47A00B17006A}"/>
              </a:ext>
            </a:extLst>
          </p:cNvPr>
          <p:cNvSpPr/>
          <p:nvPr/>
        </p:nvSpPr>
        <p:spPr bwMode="auto">
          <a:xfrm>
            <a:off x="1636339" y="5624400"/>
            <a:ext cx="5054056" cy="72008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22134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BC306E-7019-C40E-3176-098A207A253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659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6F1D593-74C3-6F3A-9C1B-E4BC39860EAD}"/>
              </a:ext>
            </a:extLst>
          </p:cNvPr>
          <p:cNvSpPr/>
          <p:nvPr/>
        </p:nvSpPr>
        <p:spPr bwMode="auto">
          <a:xfrm>
            <a:off x="10586666" y="1028108"/>
            <a:ext cx="304761" cy="29540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90899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34401A-3196-604B-0033-0828B45A89D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63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D499EA-65AB-C3F4-CB87-2387C2E32E19}"/>
              </a:ext>
            </a:extLst>
          </p:cNvPr>
          <p:cNvSpPr/>
          <p:nvPr/>
        </p:nvSpPr>
        <p:spPr bwMode="auto">
          <a:xfrm>
            <a:off x="10596190" y="1151917"/>
            <a:ext cx="266666" cy="295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80375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B22F86-7006-DCB2-1CAE-FA63A32FD1F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97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5628B3-DC8E-BB98-6EDF-772B77826928}"/>
              </a:ext>
            </a:extLst>
          </p:cNvPr>
          <p:cNvSpPr/>
          <p:nvPr/>
        </p:nvSpPr>
        <p:spPr bwMode="auto">
          <a:xfrm>
            <a:off x="10586666" y="1076327"/>
            <a:ext cx="276190" cy="28653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294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7C0E5-A4DF-FF97-9C8A-FEB457ED28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66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E8E437-1230-CE51-D4CF-E7FA4F2AFB4D}"/>
              </a:ext>
            </a:extLst>
          </p:cNvPr>
          <p:cNvSpPr/>
          <p:nvPr/>
        </p:nvSpPr>
        <p:spPr bwMode="auto">
          <a:xfrm>
            <a:off x="10548571" y="1667549"/>
            <a:ext cx="333333" cy="29575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0154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5427F7-FC26-87EB-331E-F8EA628E19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4388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B78830-94BF-7DEA-B430-BB5A4EFFA69D}"/>
              </a:ext>
            </a:extLst>
          </p:cNvPr>
          <p:cNvSpPr/>
          <p:nvPr/>
        </p:nvSpPr>
        <p:spPr bwMode="auto">
          <a:xfrm>
            <a:off x="10567619" y="1704386"/>
            <a:ext cx="295238" cy="30483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640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2967B-EB57-B21D-E8CF-05B4ED90D0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3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A7B5B3-ACC5-2A23-5AED-826A84B927FF}"/>
              </a:ext>
            </a:extLst>
          </p:cNvPr>
          <p:cNvSpPr/>
          <p:nvPr/>
        </p:nvSpPr>
        <p:spPr bwMode="auto">
          <a:xfrm>
            <a:off x="10596190" y="1028359"/>
            <a:ext cx="266666" cy="28622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08480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31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39</cp:revision>
  <dcterms:created xsi:type="dcterms:W3CDTF">2015-09-16T06:52:26Z</dcterms:created>
  <dcterms:modified xsi:type="dcterms:W3CDTF">2024-07-30T02:46:13Z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