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5" r:id="rId4"/>
    <p:sldId id="365" r:id="rId5"/>
    <p:sldId id="367" r:id="rId6"/>
    <p:sldId id="368" r:id="rId7"/>
    <p:sldId id="376" r:id="rId8"/>
    <p:sldId id="370" r:id="rId9"/>
    <p:sldId id="372" r:id="rId10"/>
    <p:sldId id="377" r:id="rId11"/>
    <p:sldId id="373" r:id="rId12"/>
    <p:sldId id="378" r:id="rId13"/>
    <p:sldId id="379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7" name="yt_shape_15147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直接计算</a:t>
            </a:r>
          </a:p>
        </p:txBody>
      </p:sp>
      <p:sp>
        <p:nvSpPr>
          <p:cNvPr id="15148" name="yt_shape_15148"/>
          <p:cNvSpPr txBox="1"/>
          <p:nvPr/>
        </p:nvSpPr>
        <p:spPr>
          <a:xfrm>
            <a:off x="540000" y="1399565"/>
            <a:ext cx="76591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149" name="yt_shape_15149"/>
          <p:cNvSpPr txBox="1"/>
          <p:nvPr/>
        </p:nvSpPr>
        <p:spPr>
          <a:xfrm>
            <a:off x="540000" y="1878868"/>
            <a:ext cx="54854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5150"/>
              <p:cNvSpPr txBox="1"/>
              <p:nvPr/>
            </p:nvSpPr>
            <p:spPr>
              <a:xfrm>
                <a:off x="540000" y="2510535"/>
                <a:ext cx="4653518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5150" descr="{&quot;rangeId&quot;: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0535"/>
                <a:ext cx="4653518" cy="2079287"/>
              </a:xfrm>
              <a:prstGeom prst="rect">
                <a:avLst/>
              </a:prstGeom>
              <a:blipFill>
                <a:blip r:embed="rId2"/>
                <a:stretch>
                  <a:fillRect l="-4063" t="-2639" r="-3014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52" name="yt_image_1515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204" y="2510535"/>
            <a:ext cx="3579795" cy="33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174246323">
            <a:extLst>
              <a:ext uri="{FF2B5EF4-FFF2-40B4-BE49-F238E27FC236}">
                <a16:creationId xmlns:a16="http://schemas.microsoft.com/office/drawing/2014/main" id="{7C71BA80-90DE-7083-BD0F-CBACC9531F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72CFDED-830A-870F-19B6-C907408A4EE9}"/>
              </a:ext>
            </a:extLst>
          </p:cNvPr>
          <p:cNvSpPr txBox="1"/>
          <p:nvPr/>
        </p:nvSpPr>
        <p:spPr>
          <a:xfrm>
            <a:off x="449989" y="2463729"/>
            <a:ext cx="4788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A220B1-0EB5-855C-59A5-B0BC87EB6883}"/>
              </a:ext>
            </a:extLst>
          </p:cNvPr>
          <p:cNvSpPr txBox="1"/>
          <p:nvPr/>
        </p:nvSpPr>
        <p:spPr>
          <a:xfrm>
            <a:off x="449989" y="2939217"/>
            <a:ext cx="451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64AE1B-FCD9-1A59-4E32-3DBF33E2A222}"/>
              </a:ext>
            </a:extLst>
          </p:cNvPr>
          <p:cNvSpPr txBox="1"/>
          <p:nvPr/>
        </p:nvSpPr>
        <p:spPr>
          <a:xfrm>
            <a:off x="449989" y="3414705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6DCF4AE-F113-D853-4474-841A6AA715DC}"/>
                  </a:ext>
                </a:extLst>
              </p:cNvPr>
              <p:cNvSpPr txBox="1"/>
              <p:nvPr/>
            </p:nvSpPr>
            <p:spPr>
              <a:xfrm>
                <a:off x="449989" y="3890193"/>
                <a:ext cx="28835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2}">
                <a:extLst>
                  <a:ext uri="{FF2B5EF4-FFF2-40B4-BE49-F238E27FC236}">
                    <a16:creationId xmlns:a16="http://schemas.microsoft.com/office/drawing/2014/main" id="{B6DCF4AE-F113-D853-4474-841A6AA71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0193"/>
                <a:ext cx="2883599" cy="726326"/>
              </a:xfrm>
              <a:prstGeom prst="rect">
                <a:avLst/>
              </a:prstGeom>
              <a:blipFill>
                <a:blip r:embed="rId5"/>
                <a:stretch>
                  <a:fillRect l="-3383" r="-317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7" name="yt_shape_15207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线段计算中的动点问题</a:t>
            </a:r>
          </a:p>
        </p:txBody>
      </p:sp>
      <p:sp>
        <p:nvSpPr>
          <p:cNvPr id="15208" name="yt_shape_1520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577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5209" name="yt_shape_15209"/>
          <p:cNvSpPr txBox="1"/>
          <p:nvPr/>
        </p:nvSpPr>
        <p:spPr>
          <a:xfrm>
            <a:off x="540000" y="2359000"/>
            <a:ext cx="53027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5211" name="yt_image_152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7817" y="3625145"/>
            <a:ext cx="3616365" cy="34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174246628">
            <a:extLst>
              <a:ext uri="{FF2B5EF4-FFF2-40B4-BE49-F238E27FC236}">
                <a16:creationId xmlns:a16="http://schemas.microsoft.com/office/drawing/2014/main" id="{7643B34C-AD35-17FD-BAF8-000446ADDE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5AE17F5-7147-F918-FF8E-716F446735D4}"/>
              </a:ext>
            </a:extLst>
          </p:cNvPr>
          <p:cNvSpPr txBox="1"/>
          <p:nvPr/>
        </p:nvSpPr>
        <p:spPr>
          <a:xfrm>
            <a:off x="2323239" y="2312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8930B8-83C3-C288-4B6D-D1CA761C4E61}"/>
              </a:ext>
            </a:extLst>
          </p:cNvPr>
          <p:cNvSpPr txBox="1"/>
          <p:nvPr/>
        </p:nvSpPr>
        <p:spPr>
          <a:xfrm>
            <a:off x="4567964" y="2312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13" name="yt_shape_15213"/>
              <p:cNvSpPr txBox="1"/>
              <p:nvPr/>
            </p:nvSpPr>
            <p:spPr>
              <a:xfrm>
                <a:off x="540119" y="900000"/>
                <a:ext cx="11492915" cy="66011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不与点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重合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且满足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245b"/>
                  </a:rPr>
                  <a:t> 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分两种情况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不符合题意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的长是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13" name="yt_shape_15213" descr="{&quot;rangeId&quot;:20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6601102"/>
              </a:xfrm>
              <a:prstGeom prst="rect">
                <a:avLst/>
              </a:prstGeom>
              <a:blipFill>
                <a:blip r:embed="rId2"/>
                <a:stretch>
                  <a:fillRect l="-1645" t="-832" b="-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216" name="yt_image_15216" title="H_27.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1634" y="1916127"/>
            <a:ext cx="3616365" cy="34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CBEED3-E03C-6169-4557-DC9835253432}"/>
              </a:ext>
            </a:extLst>
          </p:cNvPr>
          <p:cNvSpPr txBox="1"/>
          <p:nvPr/>
        </p:nvSpPr>
        <p:spPr>
          <a:xfrm>
            <a:off x="450108" y="1804170"/>
            <a:ext cx="358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AAC35F-092F-9A9C-98C8-F61E103B4383}"/>
              </a:ext>
            </a:extLst>
          </p:cNvPr>
          <p:cNvSpPr txBox="1"/>
          <p:nvPr/>
        </p:nvSpPr>
        <p:spPr>
          <a:xfrm>
            <a:off x="450108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分两种情况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028F0E-8C8A-D0E5-7C4A-52F2A9568FF2}"/>
              </a:ext>
            </a:extLst>
          </p:cNvPr>
          <p:cNvSpPr txBox="1"/>
          <p:nvPr/>
        </p:nvSpPr>
        <p:spPr>
          <a:xfrm>
            <a:off x="450108" y="2755146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031F4F-9137-4054-010C-E1BFF156159D}"/>
              </a:ext>
            </a:extLst>
          </p:cNvPr>
          <p:cNvSpPr txBox="1"/>
          <p:nvPr/>
        </p:nvSpPr>
        <p:spPr>
          <a:xfrm>
            <a:off x="450108" y="3230634"/>
            <a:ext cx="3191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EC17B9-D4B4-FEF7-3F0D-C88315D2A7F5}"/>
              </a:ext>
            </a:extLst>
          </p:cNvPr>
          <p:cNvSpPr txBox="1"/>
          <p:nvPr/>
        </p:nvSpPr>
        <p:spPr>
          <a:xfrm>
            <a:off x="450108" y="3706122"/>
            <a:ext cx="330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DF8DC0-361A-8E87-AB1C-E7B6B9839D73}"/>
              </a:ext>
            </a:extLst>
          </p:cNvPr>
          <p:cNvSpPr txBox="1"/>
          <p:nvPr/>
        </p:nvSpPr>
        <p:spPr>
          <a:xfrm>
            <a:off x="450108" y="4181610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F9D67A7-47C2-A86A-4938-3EF86FD2F7BB}"/>
                  </a:ext>
                </a:extLst>
              </p:cNvPr>
              <p:cNvSpPr txBox="1"/>
              <p:nvPr/>
            </p:nvSpPr>
            <p:spPr>
              <a:xfrm>
                <a:off x="450108" y="4657098"/>
                <a:ext cx="1853311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0, 'NoSplit': 1}">
                <a:extLst>
                  <a:ext uri="{FF2B5EF4-FFF2-40B4-BE49-F238E27FC236}">
                    <a16:creationId xmlns:a16="http://schemas.microsoft.com/office/drawing/2014/main" id="{EF9D67A7-47C2-A86A-4938-3EF86FD2F7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57098"/>
                <a:ext cx="1853311" cy="766458"/>
              </a:xfrm>
              <a:prstGeom prst="rect">
                <a:avLst/>
              </a:prstGeom>
              <a:blipFill>
                <a:blip r:embed="rId4"/>
                <a:stretch>
                  <a:fillRect l="-5263" r="-493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552F80B-E461-ACF3-AF01-5ACBD0063029}"/>
              </a:ext>
            </a:extLst>
          </p:cNvPr>
          <p:cNvSpPr txBox="1"/>
          <p:nvPr/>
        </p:nvSpPr>
        <p:spPr>
          <a:xfrm>
            <a:off x="4411184" y="2755146"/>
            <a:ext cx="673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C251043-9F3A-AD16-C9A5-1D91C283D50E}"/>
              </a:ext>
            </a:extLst>
          </p:cNvPr>
          <p:cNvSpPr txBox="1"/>
          <p:nvPr/>
        </p:nvSpPr>
        <p:spPr>
          <a:xfrm>
            <a:off x="4411184" y="3230634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5F920EB-C7D7-29D5-5D51-BFBF4A60423E}"/>
              </a:ext>
            </a:extLst>
          </p:cNvPr>
          <p:cNvSpPr txBox="1"/>
          <p:nvPr/>
        </p:nvSpPr>
        <p:spPr>
          <a:xfrm>
            <a:off x="4411184" y="3706122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不符合题意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1E1263D-9E2C-EACE-36E6-A8BDD452A7BE}"/>
                  </a:ext>
                </a:extLst>
              </p:cNvPr>
              <p:cNvSpPr txBox="1"/>
              <p:nvPr/>
            </p:nvSpPr>
            <p:spPr>
              <a:xfrm>
                <a:off x="4411184" y="4181611"/>
                <a:ext cx="2666111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1E1263D-9E2C-EACE-36E6-A8BDD452A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1184" y="4181611"/>
                <a:ext cx="2666111" cy="727660"/>
              </a:xfrm>
              <a:prstGeom prst="rect">
                <a:avLst/>
              </a:prstGeom>
              <a:blipFill>
                <a:blip r:embed="rId5"/>
                <a:stretch>
                  <a:fillRect l="-3661" r="-320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8" name="yt_shape_15218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911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1cm/s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两点停止运动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fc8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的左侧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220" name="yt_image_15220" title="H_27.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5634" y="2339566"/>
            <a:ext cx="3616365" cy="34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F78AFC-0BCA-ACA0-200E-13779190B4A9}"/>
              </a:ext>
            </a:extLst>
          </p:cNvPr>
          <p:cNvSpPr txBox="1"/>
          <p:nvPr/>
        </p:nvSpPr>
        <p:spPr>
          <a:xfrm>
            <a:off x="450108" y="2279658"/>
            <a:ext cx="689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的左侧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D8E2AD-9BFE-B1C6-3A94-EEAC83C3A549}"/>
              </a:ext>
            </a:extLst>
          </p:cNvPr>
          <p:cNvSpPr txBox="1"/>
          <p:nvPr/>
        </p:nvSpPr>
        <p:spPr>
          <a:xfrm>
            <a:off x="497733" y="2755146"/>
            <a:ext cx="8406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8C6CA4-D289-FC29-3F31-7FC00191FBE1}"/>
              </a:ext>
            </a:extLst>
          </p:cNvPr>
          <p:cNvSpPr txBox="1"/>
          <p:nvPr/>
        </p:nvSpPr>
        <p:spPr>
          <a:xfrm>
            <a:off x="450108" y="3230634"/>
            <a:ext cx="620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B32BB9-4139-0D6A-27E4-22EF0506008D}"/>
              </a:ext>
            </a:extLst>
          </p:cNvPr>
          <p:cNvSpPr txBox="1"/>
          <p:nvPr/>
        </p:nvSpPr>
        <p:spPr>
          <a:xfrm>
            <a:off x="450108" y="3706122"/>
            <a:ext cx="2645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228B2F-B2EE-F88B-A060-33CFD038C92A}"/>
              </a:ext>
            </a:extLst>
          </p:cNvPr>
          <p:cNvSpPr txBox="1"/>
          <p:nvPr/>
        </p:nvSpPr>
        <p:spPr>
          <a:xfrm>
            <a:off x="497733" y="4181610"/>
            <a:ext cx="8406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AF6466-7865-6E93-F261-E2ED168E201A}"/>
              </a:ext>
            </a:extLst>
          </p:cNvPr>
          <p:cNvSpPr txBox="1"/>
          <p:nvPr/>
        </p:nvSpPr>
        <p:spPr>
          <a:xfrm>
            <a:off x="450108" y="4657098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23009A-5BA4-B02D-8851-B7E6020C2AFA}"/>
              </a:ext>
            </a:extLst>
          </p:cNvPr>
          <p:cNvSpPr txBox="1"/>
          <p:nvPr/>
        </p:nvSpPr>
        <p:spPr>
          <a:xfrm>
            <a:off x="450108" y="5132586"/>
            <a:ext cx="6731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4" name="yt_shape_15154"/>
          <p:cNvSpPr txBox="1"/>
          <p:nvPr/>
        </p:nvSpPr>
        <p:spPr>
          <a:xfrm>
            <a:off x="540000" y="900000"/>
            <a:ext cx="546784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156" name="yt_image_15156" title="H_26.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2204" y="1531667"/>
            <a:ext cx="3579795" cy="33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57C142-1532-7602-1716-A1331ADAC5C7}"/>
              </a:ext>
            </a:extLst>
          </p:cNvPr>
          <p:cNvSpPr txBox="1"/>
          <p:nvPr/>
        </p:nvSpPr>
        <p:spPr>
          <a:xfrm>
            <a:off x="449989" y="1328682"/>
            <a:ext cx="539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FDD6E0-D5AA-5A48-5FA0-855697BF7A3A}"/>
              </a:ext>
            </a:extLst>
          </p:cNvPr>
          <p:cNvSpPr txBox="1"/>
          <p:nvPr/>
        </p:nvSpPr>
        <p:spPr>
          <a:xfrm>
            <a:off x="449989" y="1804170"/>
            <a:ext cx="2461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78D432-705F-B5E6-C35E-33F512B465F0}"/>
              </a:ext>
            </a:extLst>
          </p:cNvPr>
          <p:cNvSpPr txBox="1"/>
          <p:nvPr/>
        </p:nvSpPr>
        <p:spPr>
          <a:xfrm>
            <a:off x="449989" y="2279658"/>
            <a:ext cx="220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764FEA-5BE0-8621-7E25-262BE9793248}"/>
              </a:ext>
            </a:extLst>
          </p:cNvPr>
          <p:cNvSpPr txBox="1"/>
          <p:nvPr/>
        </p:nvSpPr>
        <p:spPr>
          <a:xfrm>
            <a:off x="449989" y="2755146"/>
            <a:ext cx="3102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254DE9-36D5-A802-C3AD-FCE12F58F529}"/>
              </a:ext>
            </a:extLst>
          </p:cNvPr>
          <p:cNvSpPr txBox="1"/>
          <p:nvPr/>
        </p:nvSpPr>
        <p:spPr>
          <a:xfrm>
            <a:off x="449989" y="3230634"/>
            <a:ext cx="4537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87B2C1-AFD4-3A21-ADA4-8D4797EB9659}"/>
              </a:ext>
            </a:extLst>
          </p:cNvPr>
          <p:cNvSpPr txBox="1"/>
          <p:nvPr/>
        </p:nvSpPr>
        <p:spPr>
          <a:xfrm>
            <a:off x="449989" y="3706122"/>
            <a:ext cx="3237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8" name="yt_shape_15158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利用方程思想求线段的长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59" name="yt_shape_15159"/>
              <p:cNvSpPr txBox="1"/>
              <p:nvPr/>
            </p:nvSpPr>
            <p:spPr>
              <a:xfrm>
                <a:off x="540119" y="1348777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3f9c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159" name="yt_shape_15159" descr="{&quot;rangeId&quot;: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8777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61" name="yt_image_1516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856" y="2513417"/>
            <a:ext cx="2787803" cy="52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163" name="yt_shape_15163"/>
              <p:cNvSpPr txBox="1"/>
              <p:nvPr/>
            </p:nvSpPr>
            <p:spPr>
              <a:xfrm>
                <a:off x="540000" y="3166488"/>
                <a:ext cx="7769756" cy="34258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163" name="yt_shape_15163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66488"/>
                <a:ext cx="7769756" cy="3425874"/>
              </a:xfrm>
              <a:prstGeom prst="rect">
                <a:avLst/>
              </a:prstGeom>
              <a:blipFill>
                <a:blip r:embed="rId4"/>
                <a:stretch>
                  <a:fillRect l="-2433" t="-1423" r="-1256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246395">
            <a:extLst>
              <a:ext uri="{FF2B5EF4-FFF2-40B4-BE49-F238E27FC236}">
                <a16:creationId xmlns:a16="http://schemas.microsoft.com/office/drawing/2014/main" id="{0CB8D23E-FB18-3639-2052-EAAED068A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16FF25-3130-F85C-892A-8B4BB274064C}"/>
              </a:ext>
            </a:extLst>
          </p:cNvPr>
          <p:cNvSpPr txBox="1"/>
          <p:nvPr/>
        </p:nvSpPr>
        <p:spPr>
          <a:xfrm>
            <a:off x="449989" y="3119682"/>
            <a:ext cx="787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9C630D-6715-FE40-E23E-D70A3B3F8A85}"/>
              </a:ext>
            </a:extLst>
          </p:cNvPr>
          <p:cNvSpPr txBox="1"/>
          <p:nvPr/>
        </p:nvSpPr>
        <p:spPr>
          <a:xfrm>
            <a:off x="449989" y="3595170"/>
            <a:ext cx="508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92219B-AF80-1030-8DFB-1F98DD9C1191}"/>
                  </a:ext>
                </a:extLst>
              </p:cNvPr>
              <p:cNvSpPr txBox="1"/>
              <p:nvPr/>
            </p:nvSpPr>
            <p:spPr>
              <a:xfrm>
                <a:off x="449989" y="4070659"/>
                <a:ext cx="64395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9A92219B-AF80-1030-8DFB-1F98DD9C11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70659"/>
                <a:ext cx="6439598" cy="766077"/>
              </a:xfrm>
              <a:prstGeom prst="rect">
                <a:avLst/>
              </a:prstGeom>
              <a:blipFill>
                <a:blip r:embed="rId6"/>
                <a:stretch>
                  <a:fillRect l="-1515" r="-132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B1E781-07D8-8F43-D07B-EC9028EE155A}"/>
                  </a:ext>
                </a:extLst>
              </p:cNvPr>
              <p:cNvSpPr txBox="1"/>
              <p:nvPr/>
            </p:nvSpPr>
            <p:spPr>
              <a:xfrm>
                <a:off x="449989" y="4743123"/>
                <a:ext cx="682536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4, 'mathAnswerShape': 1}">
                <a:extLst>
                  <a:ext uri="{FF2B5EF4-FFF2-40B4-BE49-F238E27FC236}">
                    <a16:creationId xmlns:a16="http://schemas.microsoft.com/office/drawing/2014/main" id="{F2B1E781-07D8-8F43-D07B-EC9028EE15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43123"/>
                <a:ext cx="6825362" cy="766077"/>
              </a:xfrm>
              <a:prstGeom prst="rect">
                <a:avLst/>
              </a:prstGeom>
              <a:blipFill>
                <a:blip r:embed="rId7"/>
                <a:stretch>
                  <a:fillRect l="-1430" r="-125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C0B33DD-7794-1177-4302-9E01FDF2DE23}"/>
                  </a:ext>
                </a:extLst>
              </p:cNvPr>
              <p:cNvSpPr txBox="1"/>
              <p:nvPr/>
            </p:nvSpPr>
            <p:spPr>
              <a:xfrm>
                <a:off x="449989" y="5415588"/>
                <a:ext cx="47822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4, 'mathAnswerShape': 1}">
                <a:extLst>
                  <a:ext uri="{FF2B5EF4-FFF2-40B4-BE49-F238E27FC236}">
                    <a16:creationId xmlns:a16="http://schemas.microsoft.com/office/drawing/2014/main" id="{CC0B33DD-7794-1177-4302-9E01FDF2DE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15588"/>
                <a:ext cx="4782248" cy="766077"/>
              </a:xfrm>
              <a:prstGeom prst="rect">
                <a:avLst/>
              </a:prstGeom>
              <a:blipFill>
                <a:blip r:embed="rId8"/>
                <a:stretch>
                  <a:fillRect l="-2041" r="-204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47E5616-8B73-8F1C-936C-BEA7ABB29981}"/>
              </a:ext>
            </a:extLst>
          </p:cNvPr>
          <p:cNvSpPr txBox="1"/>
          <p:nvPr/>
        </p:nvSpPr>
        <p:spPr>
          <a:xfrm>
            <a:off x="449989" y="6088053"/>
            <a:ext cx="4194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5" name="yt_shape_1516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分成三部分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其比是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5f4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166" name="yt_image_15166" title="H_16.8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6268" y="1964993"/>
            <a:ext cx="3110963" cy="26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168" name="yt_shape_15168"/>
              <p:cNvSpPr txBox="1"/>
              <p:nvPr/>
            </p:nvSpPr>
            <p:spPr>
              <a:xfrm>
                <a:off x="540000" y="2276280"/>
                <a:ext cx="8244245" cy="32394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68" name="yt_shape_15168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6280"/>
                <a:ext cx="8244245" cy="3239413"/>
              </a:xfrm>
              <a:prstGeom prst="rect">
                <a:avLst/>
              </a:prstGeom>
              <a:blipFill>
                <a:blip r:embed="rId3"/>
                <a:stretch>
                  <a:fillRect l="-2293" t="-1504" r="-1109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F8FD9D1-E265-485A-209C-A45398EF06C4}"/>
              </a:ext>
            </a:extLst>
          </p:cNvPr>
          <p:cNvSpPr txBox="1"/>
          <p:nvPr/>
        </p:nvSpPr>
        <p:spPr>
          <a:xfrm>
            <a:off x="449989" y="2229474"/>
            <a:ext cx="5206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E23274-8EC2-1F7E-D332-5DE8DE16CBA2}"/>
              </a:ext>
            </a:extLst>
          </p:cNvPr>
          <p:cNvSpPr txBox="1"/>
          <p:nvPr/>
        </p:nvSpPr>
        <p:spPr>
          <a:xfrm>
            <a:off x="449989" y="2704962"/>
            <a:ext cx="299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F075D1-2F76-E2DB-3A7E-A362FC184506}"/>
              </a:ext>
            </a:extLst>
          </p:cNvPr>
          <p:cNvSpPr txBox="1"/>
          <p:nvPr/>
        </p:nvSpPr>
        <p:spPr>
          <a:xfrm>
            <a:off x="449989" y="3180450"/>
            <a:ext cx="596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375DD0-E1E9-5563-5DDA-2328BFEC8769}"/>
              </a:ext>
            </a:extLst>
          </p:cNvPr>
          <p:cNvSpPr txBox="1"/>
          <p:nvPr/>
        </p:nvSpPr>
        <p:spPr>
          <a:xfrm>
            <a:off x="449989" y="3655938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B3420D-8BD5-C2CB-1FFB-B6903237B40C}"/>
                  </a:ext>
                </a:extLst>
              </p:cNvPr>
              <p:cNvSpPr txBox="1"/>
              <p:nvPr/>
            </p:nvSpPr>
            <p:spPr>
              <a:xfrm>
                <a:off x="449989" y="4131427"/>
                <a:ext cx="55855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5, 'mathAnswerShape': 1}">
                <a:extLst>
                  <a:ext uri="{FF2B5EF4-FFF2-40B4-BE49-F238E27FC236}">
                    <a16:creationId xmlns:a16="http://schemas.microsoft.com/office/drawing/2014/main" id="{B1B3420D-8BD5-C2CB-1FFB-B6903237B4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1427"/>
                <a:ext cx="5585523" cy="766077"/>
              </a:xfrm>
              <a:prstGeom prst="rect">
                <a:avLst/>
              </a:prstGeom>
              <a:blipFill>
                <a:blip r:embed="rId4"/>
                <a:stretch>
                  <a:fillRect l="-1747" r="-174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D43485D-CFF3-5799-D5B0-C64160A69D6D}"/>
                  </a:ext>
                </a:extLst>
              </p:cNvPr>
              <p:cNvSpPr txBox="1"/>
              <p:nvPr/>
            </p:nvSpPr>
            <p:spPr>
              <a:xfrm>
                <a:off x="449989" y="4803891"/>
                <a:ext cx="83445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5, 'mathAnswerShape': 1}">
                <a:extLst>
                  <a:ext uri="{FF2B5EF4-FFF2-40B4-BE49-F238E27FC236}">
                    <a16:creationId xmlns:a16="http://schemas.microsoft.com/office/drawing/2014/main" id="{0D43485D-CFF3-5799-D5B0-C64160A69D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3891"/>
                <a:ext cx="8344598" cy="727279"/>
              </a:xfrm>
              <a:prstGeom prst="rect">
                <a:avLst/>
              </a:prstGeom>
              <a:blipFill>
                <a:blip r:embed="rId5"/>
                <a:stretch>
                  <a:fillRect l="-1169" r="-95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0" name="yt_shape_15170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利用整体思想求线段的长</a:t>
            </a:r>
          </a:p>
        </p:txBody>
      </p:sp>
      <p:sp>
        <p:nvSpPr>
          <p:cNvPr id="15171" name="yt_shape_15171"/>
          <p:cNvSpPr txBox="1"/>
          <p:nvPr/>
        </p:nvSpPr>
        <p:spPr>
          <a:xfrm>
            <a:off x="540000" y="1399565"/>
            <a:ext cx="106663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上顺次两点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172" name="yt_shape_15172"/>
          <p:cNvSpPr txBox="1"/>
          <p:nvPr/>
        </p:nvSpPr>
        <p:spPr>
          <a:xfrm>
            <a:off x="540000" y="1878868"/>
            <a:ext cx="57082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5173"/>
              <p:cNvSpPr txBox="1"/>
              <p:nvPr/>
            </p:nvSpPr>
            <p:spPr>
              <a:xfrm>
                <a:off x="540000" y="2510535"/>
                <a:ext cx="5073505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5173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0535"/>
                <a:ext cx="5073505" cy="3224922"/>
              </a:xfrm>
              <a:prstGeom prst="rect">
                <a:avLst/>
              </a:prstGeom>
              <a:blipFill>
                <a:blip r:embed="rId2"/>
                <a:stretch>
                  <a:fillRect l="-3726" t="-1701" r="-2644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75" name="yt_image_1517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5506" y="2510535"/>
            <a:ext cx="3906493" cy="31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174246466">
            <a:extLst>
              <a:ext uri="{FF2B5EF4-FFF2-40B4-BE49-F238E27FC236}">
                <a16:creationId xmlns:a16="http://schemas.microsoft.com/office/drawing/2014/main" id="{E053ED86-D2D9-3136-7ECC-D5106D9710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F3418B8-735B-9E48-4B1D-D1155EE50C8C}"/>
              </a:ext>
            </a:extLst>
          </p:cNvPr>
          <p:cNvSpPr txBox="1"/>
          <p:nvPr/>
        </p:nvSpPr>
        <p:spPr>
          <a:xfrm>
            <a:off x="449989" y="2463729"/>
            <a:ext cx="497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47D04E-B277-C513-4A1A-9F5A2BF6EA3B}"/>
              </a:ext>
            </a:extLst>
          </p:cNvPr>
          <p:cNvSpPr txBox="1"/>
          <p:nvPr/>
        </p:nvSpPr>
        <p:spPr>
          <a:xfrm>
            <a:off x="449989" y="2939217"/>
            <a:ext cx="443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57E0D4-798F-FCC9-262C-60A336CBBF75}"/>
              </a:ext>
            </a:extLst>
          </p:cNvPr>
          <p:cNvSpPr txBox="1"/>
          <p:nvPr/>
        </p:nvSpPr>
        <p:spPr>
          <a:xfrm>
            <a:off x="449989" y="3414705"/>
            <a:ext cx="516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531449B-D28B-47C1-9A8D-C9A07F13CA86}"/>
                  </a:ext>
                </a:extLst>
              </p:cNvPr>
              <p:cNvSpPr txBox="1"/>
              <p:nvPr/>
            </p:nvSpPr>
            <p:spPr>
              <a:xfrm>
                <a:off x="449989" y="3890193"/>
                <a:ext cx="4342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7}">
                <a:extLst>
                  <a:ext uri="{FF2B5EF4-FFF2-40B4-BE49-F238E27FC236}">
                    <a16:creationId xmlns:a16="http://schemas.microsoft.com/office/drawing/2014/main" id="{B531449B-D28B-47C1-9A8D-C9A07F13CA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0193"/>
                <a:ext cx="4342511" cy="765061"/>
              </a:xfrm>
              <a:prstGeom prst="rect">
                <a:avLst/>
              </a:prstGeom>
              <a:blipFill>
                <a:blip r:embed="rId5"/>
                <a:stretch>
                  <a:fillRect l="-2247" r="-42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DAA5B72-9CAC-45AF-11F5-6A0DCC7C70AA}"/>
                  </a:ext>
                </a:extLst>
              </p:cNvPr>
              <p:cNvSpPr txBox="1"/>
              <p:nvPr/>
            </p:nvSpPr>
            <p:spPr>
              <a:xfrm>
                <a:off x="449989" y="4561642"/>
                <a:ext cx="5204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8" name="文本框 7" descr="{'rangeId': 7}">
                <a:extLst>
                  <a:ext uri="{FF2B5EF4-FFF2-40B4-BE49-F238E27FC236}">
                    <a16:creationId xmlns:a16="http://schemas.microsoft.com/office/drawing/2014/main" id="{FDAA5B72-9CAC-45AF-11F5-6A0DCC7C70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1642"/>
                <a:ext cx="5204523" cy="765061"/>
              </a:xfrm>
              <a:prstGeom prst="rect">
                <a:avLst/>
              </a:prstGeom>
              <a:blipFill>
                <a:blip r:embed="rId6"/>
                <a:stretch>
                  <a:fillRect l="-1874" r="-175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2C0F548-9193-1A6E-56B6-C92DDE456F3B}"/>
              </a:ext>
            </a:extLst>
          </p:cNvPr>
          <p:cNvSpPr txBox="1"/>
          <p:nvPr/>
        </p:nvSpPr>
        <p:spPr>
          <a:xfrm>
            <a:off x="449989" y="5233091"/>
            <a:ext cx="4609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77" name="yt_shape_15177"/>
              <p:cNvSpPr txBox="1"/>
              <p:nvPr/>
            </p:nvSpPr>
            <p:spPr>
              <a:xfrm>
                <a:off x="540000" y="900000"/>
                <a:ext cx="8709115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77" name="yt_shape_15177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09115" cy="2277162"/>
              </a:xfrm>
              <a:prstGeom prst="rect">
                <a:avLst/>
              </a:prstGeom>
              <a:blipFill>
                <a:blip r:embed="rId2"/>
                <a:stretch>
                  <a:fillRect l="-2171" t="-2413" r="-1190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80" name="yt_image_15180" title="H_25.0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2753" y="3985973"/>
            <a:ext cx="3906493" cy="31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FEA12E-5241-5E46-1A04-BC438BCB52BD}"/>
              </a:ext>
            </a:extLst>
          </p:cNvPr>
          <p:cNvSpPr txBox="1"/>
          <p:nvPr/>
        </p:nvSpPr>
        <p:spPr>
          <a:xfrm>
            <a:off x="449989" y="1328682"/>
            <a:ext cx="8019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ADF086-CA13-BDDE-97A6-C059D222B152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66856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41ADF086-CA13-BDDE-97A6-C059D222B1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6685662" cy="765061"/>
              </a:xfrm>
              <a:prstGeom prst="rect">
                <a:avLst/>
              </a:prstGeom>
              <a:blipFill>
                <a:blip r:embed="rId4"/>
                <a:stretch>
                  <a:fillRect l="-1459" r="-136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634603A-2D56-8B63-CA09-AACB51877787}"/>
                  </a:ext>
                </a:extLst>
              </p:cNvPr>
              <p:cNvSpPr txBox="1"/>
              <p:nvPr/>
            </p:nvSpPr>
            <p:spPr>
              <a:xfrm>
                <a:off x="449989" y="2475619"/>
                <a:ext cx="84287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9634603A-2D56-8B63-CA09-AACB518777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5619"/>
                <a:ext cx="8428737" cy="726326"/>
              </a:xfrm>
              <a:prstGeom prst="rect">
                <a:avLst/>
              </a:prstGeom>
              <a:blipFill>
                <a:blip r:embed="rId5"/>
                <a:stretch>
                  <a:fillRect l="-1158" r="-115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2" name="yt_shape_15182"/>
          <p:cNvSpPr txBox="1"/>
          <p:nvPr/>
        </p:nvSpPr>
        <p:spPr>
          <a:xfrm>
            <a:off x="540000" y="900000"/>
            <a:ext cx="54149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利用分类讨论思想求线段的长</a:t>
            </a:r>
          </a:p>
        </p:txBody>
      </p:sp>
      <p:sp>
        <p:nvSpPr>
          <p:cNvPr id="15183" name="yt_shape_1518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0a3d"/>
              </a:rPr>
              <a:t>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184" name="yt_shape_15184"/>
          <p:cNvSpPr txBox="1"/>
          <p:nvPr/>
        </p:nvSpPr>
        <p:spPr>
          <a:xfrm>
            <a:off x="540000" y="2359000"/>
            <a:ext cx="75357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5185" name="yt_shape_15185"/>
          <p:cNvSpPr txBox="1"/>
          <p:nvPr/>
        </p:nvSpPr>
        <p:spPr>
          <a:xfrm>
            <a:off x="540000" y="2838303"/>
            <a:ext cx="799738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的延长线上时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187" name="yt_shape_15187"/>
          <p:cNvSpPr txBox="1"/>
          <p:nvPr/>
        </p:nvSpPr>
        <p:spPr>
          <a:xfrm>
            <a:off x="540000" y="3950102"/>
            <a:ext cx="2073068" cy="10356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50" b="0" i="0" u="none" spc="-575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  <a:r>
              <a:rPr lang="en-US" altLang="zh-CN" sz="5750" b="0" i="0" u="none" spc="14728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</a:p>
        </p:txBody>
      </p:sp>
      <p:pic>
        <p:nvPicPr>
          <p:cNvPr id="15186" name="yt_image_151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2" t="1" r="-8670" b="46045"/>
          <a:stretch/>
        </p:blipFill>
        <p:spPr bwMode="auto">
          <a:xfrm>
            <a:off x="4829326" y="2796573"/>
            <a:ext cx="2778841" cy="77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246543">
            <a:extLst>
              <a:ext uri="{FF2B5EF4-FFF2-40B4-BE49-F238E27FC236}">
                <a16:creationId xmlns:a16="http://schemas.microsoft.com/office/drawing/2014/main" id="{2E895C5C-CFBF-69B6-21B7-AA64C15082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05019E-75D4-6E76-1AA3-436744504670}"/>
              </a:ext>
            </a:extLst>
          </p:cNvPr>
          <p:cNvSpPr txBox="1"/>
          <p:nvPr/>
        </p:nvSpPr>
        <p:spPr>
          <a:xfrm>
            <a:off x="449989" y="2312194"/>
            <a:ext cx="7642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13144A-AC2C-F65D-6F91-6D87FF9E2BE0}"/>
              </a:ext>
            </a:extLst>
          </p:cNvPr>
          <p:cNvSpPr txBox="1"/>
          <p:nvPr/>
        </p:nvSpPr>
        <p:spPr>
          <a:xfrm>
            <a:off x="449989" y="3509044"/>
            <a:ext cx="8100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的延长线上时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907684-1A64-E40E-BD31-ED744E2C8584}"/>
              </a:ext>
            </a:extLst>
          </p:cNvPr>
          <p:cNvSpPr txBox="1"/>
          <p:nvPr/>
        </p:nvSpPr>
        <p:spPr>
          <a:xfrm>
            <a:off x="449989" y="4698973"/>
            <a:ext cx="3134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2" name="yt_image_151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-6463" t="52985" r="-2205" b="-6939"/>
          <a:stretch/>
        </p:blipFill>
        <p:spPr bwMode="auto">
          <a:xfrm>
            <a:off x="4706579" y="4144404"/>
            <a:ext cx="2778841" cy="77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89" name="yt_shape_15189"/>
              <p:cNvSpPr txBox="1"/>
              <p:nvPr/>
            </p:nvSpPr>
            <p:spPr>
              <a:xfrm>
                <a:off x="540119" y="900000"/>
                <a:ext cx="11492915" cy="39891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分为两部分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df2b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89" name="yt_shape_15189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89105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93" name="yt_image_15193" title="H_27.9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7999" y="2491102"/>
            <a:ext cx="3684000" cy="355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315550-B4A4-B265-8496-CC6120B59D84}"/>
              </a:ext>
            </a:extLst>
          </p:cNvPr>
          <p:cNvSpPr txBox="1"/>
          <p:nvPr/>
        </p:nvSpPr>
        <p:spPr>
          <a:xfrm>
            <a:off x="450108" y="2279658"/>
            <a:ext cx="716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55DA48-4570-9404-1DFC-969C46A97DD9}"/>
              </a:ext>
            </a:extLst>
          </p:cNvPr>
          <p:cNvSpPr txBox="1"/>
          <p:nvPr/>
        </p:nvSpPr>
        <p:spPr>
          <a:xfrm>
            <a:off x="450108" y="2755146"/>
            <a:ext cx="334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6CB5BE-AFED-9EA1-6046-1254D6DFFFF5}"/>
              </a:ext>
            </a:extLst>
          </p:cNvPr>
          <p:cNvSpPr txBox="1"/>
          <p:nvPr/>
        </p:nvSpPr>
        <p:spPr>
          <a:xfrm>
            <a:off x="450108" y="3230634"/>
            <a:ext cx="324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D7F5CAE-E2EE-0327-10C7-0A85BD206A96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3337623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hasSerialNum': 1}">
                <a:extLst>
                  <a:ext uri="{FF2B5EF4-FFF2-40B4-BE49-F238E27FC236}">
                    <a16:creationId xmlns:a16="http://schemas.microsoft.com/office/drawing/2014/main" id="{AD7F5CAE-E2EE-0327-10C7-0A85BD206A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3337623" cy="766839"/>
              </a:xfrm>
              <a:prstGeom prst="rect">
                <a:avLst/>
              </a:prstGeom>
              <a:blipFill>
                <a:blip r:embed="rId4"/>
                <a:stretch>
                  <a:fillRect l="-2925" r="-255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73ACF36-DE12-0A62-444F-868058552AD9}"/>
              </a:ext>
            </a:extLst>
          </p:cNvPr>
          <p:cNvSpPr txBox="1"/>
          <p:nvPr/>
        </p:nvSpPr>
        <p:spPr>
          <a:xfrm>
            <a:off x="450108" y="4379349"/>
            <a:ext cx="5526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5" name="yt_shape_15195"/>
          <p:cNvSpPr txBox="1"/>
          <p:nvPr/>
        </p:nvSpPr>
        <p:spPr>
          <a:xfrm>
            <a:off x="540119" y="900000"/>
            <a:ext cx="991617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如答图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的左侧时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15197" name="yt_image_15197" title="H_27.9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7999" y="1531667"/>
            <a:ext cx="3684000" cy="355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00" name="yt_shape_15200"/>
          <p:cNvSpPr txBox="1"/>
          <p:nvPr/>
        </p:nvSpPr>
        <p:spPr>
          <a:xfrm>
            <a:off x="540119" y="2163239"/>
            <a:ext cx="3712555" cy="27013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0" u="none" spc="28575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</a:rPr>
              <a:t> </a:t>
            </a:r>
          </a:p>
        </p:txBody>
      </p:sp>
      <p:pic>
        <p:nvPicPr>
          <p:cNvPr id="15199" name="yt_image_15199" title="H_18.8614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3712" y="2230023"/>
            <a:ext cx="3675888" cy="23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02" name="yt_shape_15202"/>
          <p:cNvSpPr txBox="1"/>
          <p:nvPr/>
        </p:nvSpPr>
        <p:spPr>
          <a:xfrm>
            <a:off x="540119" y="4032305"/>
            <a:ext cx="9424824" cy="17105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答图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如答图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的右侧时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0" u="none" spc="28575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</a:rPr>
              <a:t> </a:t>
            </a:r>
          </a:p>
        </p:txBody>
      </p:sp>
      <p:pic>
        <p:nvPicPr>
          <p:cNvPr id="15203" name="yt_image_15203" title="H_18.8614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3712" y="4339003"/>
            <a:ext cx="3675888" cy="23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06" name="yt_shape_15206"/>
          <p:cNvSpPr txBox="1"/>
          <p:nvPr/>
        </p:nvSpPr>
        <p:spPr>
          <a:xfrm>
            <a:off x="540119" y="4389349"/>
            <a:ext cx="910345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答图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的长度为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24cm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1FFC8C-7889-0B1B-78CB-744A48836DBE}"/>
              </a:ext>
            </a:extLst>
          </p:cNvPr>
          <p:cNvSpPr txBox="1"/>
          <p:nvPr/>
        </p:nvSpPr>
        <p:spPr>
          <a:xfrm>
            <a:off x="450108" y="1328682"/>
            <a:ext cx="6449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的左侧时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C19980-7201-37DB-3119-E7E080B5A2B5}"/>
              </a:ext>
            </a:extLst>
          </p:cNvPr>
          <p:cNvSpPr txBox="1"/>
          <p:nvPr/>
        </p:nvSpPr>
        <p:spPr>
          <a:xfrm>
            <a:off x="4794412" y="258736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答图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E1DEAC-9E38-559D-1085-5C97F5424C19}"/>
              </a:ext>
            </a:extLst>
          </p:cNvPr>
          <p:cNvSpPr txBox="1"/>
          <p:nvPr/>
        </p:nvSpPr>
        <p:spPr>
          <a:xfrm>
            <a:off x="450108" y="3144450"/>
            <a:ext cx="7688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B5503E-CB43-3A9A-9C0E-495C690CC789}"/>
              </a:ext>
            </a:extLst>
          </p:cNvPr>
          <p:cNvSpPr txBox="1"/>
          <p:nvPr/>
        </p:nvSpPr>
        <p:spPr>
          <a:xfrm>
            <a:off x="448060" y="3657619"/>
            <a:ext cx="507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的右侧时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3D3F2E-872D-86D7-8819-B21B19093B37}"/>
              </a:ext>
            </a:extLst>
          </p:cNvPr>
          <p:cNvSpPr txBox="1"/>
          <p:nvPr/>
        </p:nvSpPr>
        <p:spPr>
          <a:xfrm>
            <a:off x="4950964" y="4638254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答图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223CEB5-8F30-000C-8A7E-82F10532523D}"/>
              </a:ext>
            </a:extLst>
          </p:cNvPr>
          <p:cNvSpPr txBox="1"/>
          <p:nvPr/>
        </p:nvSpPr>
        <p:spPr>
          <a:xfrm>
            <a:off x="541754" y="5154956"/>
            <a:ext cx="914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631E57-AAB4-AEC2-E23C-2BC2D5CBDC92}"/>
              </a:ext>
            </a:extLst>
          </p:cNvPr>
          <p:cNvSpPr txBox="1"/>
          <p:nvPr/>
        </p:nvSpPr>
        <p:spPr>
          <a:xfrm>
            <a:off x="448060" y="5646476"/>
            <a:ext cx="526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1606</Words>
  <Application>Microsoft Office PowerPoint</Application>
  <PresentationFormat>宽屏</PresentationFormat>
  <Paragraphs>159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5" baseType="lpstr">
      <vt:lpstr>,isEnd</vt:lpstr>
      <vt:lpstr>_⨹_1_05f4e</vt:lpstr>
      <vt:lpstr>_⨹_1_73f9c</vt:lpstr>
      <vt:lpstr>_⨹_1_7df2b</vt:lpstr>
      <vt:lpstr>_⨹_1_8911f</vt:lpstr>
      <vt:lpstr>_⨹_1_cfc8e</vt:lpstr>
      <vt:lpstr>_⨹_1_f245b</vt:lpstr>
      <vt:lpstr>_⨹_1_f577e</vt:lpstr>
      <vt:lpstr>_⨹_2_a0a3d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2024-07-29T03:04:49Z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