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5" r:id="rId7"/>
    <p:sldId id="395" r:id="rId8"/>
    <p:sldId id="377" r:id="rId9"/>
    <p:sldId id="379" r:id="rId10"/>
    <p:sldId id="382" r:id="rId11"/>
    <p:sldId id="387" r:id="rId12"/>
    <p:sldId id="390" r:id="rId13"/>
    <p:sldId id="392" r:id="rId14"/>
    <p:sldId id="39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85" name="yt_image_1148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8" name="yt_shape_11488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多个有理数相乘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积的符号由负因数的个数确定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0c4d,isEnd"/>
              </a:rPr>
              <a:t>当负因数有奇数个时积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当负因数有偶数个时积为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如果其中有因数为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005BAD-BA25-6418-88F0-CF2D4C0453B4}"/>
              </a:ext>
            </a:extLst>
          </p:cNvPr>
          <p:cNvSpPr txBox="1"/>
          <p:nvPr/>
        </p:nvSpPr>
        <p:spPr>
          <a:xfrm>
            <a:off x="10597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3657D8-AAE7-C42B-7D7C-6FA3AA0DFCDD}"/>
              </a:ext>
            </a:extLst>
          </p:cNvPr>
          <p:cNvSpPr txBox="1"/>
          <p:nvPr/>
        </p:nvSpPr>
        <p:spPr>
          <a:xfrm>
            <a:off x="56317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EB22D6-4EF8-F9AA-6EE8-30524CB4C0F8}"/>
              </a:ext>
            </a:extLst>
          </p:cNvPr>
          <p:cNvSpPr txBox="1"/>
          <p:nvPr/>
        </p:nvSpPr>
        <p:spPr>
          <a:xfrm>
            <a:off x="7079507" y="250175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2" name="yt_shape_1155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中任取三个不同的数相乘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其中最大的积是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646,isEnd"/>
              </a:rPr>
              <a:t>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小的积是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五个有理数的积为负数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则这五个数中负因数有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0DD33C-76C7-4497-28D2-A01F8EE8FAF7}"/>
              </a:ext>
            </a:extLst>
          </p:cNvPr>
          <p:cNvSpPr txBox="1"/>
          <p:nvPr/>
        </p:nvSpPr>
        <p:spPr>
          <a:xfrm>
            <a:off x="102799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BA9FF1-EB0B-3B2E-9F93-2CE4383AD33E}"/>
              </a:ext>
            </a:extLst>
          </p:cNvPr>
          <p:cNvSpPr txBox="1"/>
          <p:nvPr/>
        </p:nvSpPr>
        <p:spPr>
          <a:xfrm>
            <a:off x="197410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A58992-8186-7214-582F-B5934CA13B98}"/>
              </a:ext>
            </a:extLst>
          </p:cNvPr>
          <p:cNvSpPr txBox="1"/>
          <p:nvPr/>
        </p:nvSpPr>
        <p:spPr>
          <a:xfrm>
            <a:off x="7689107" y="180417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555"/>
              <p:cNvSpPr txBox="1"/>
              <p:nvPr/>
            </p:nvSpPr>
            <p:spPr>
              <a:xfrm>
                <a:off x="540000" y="2768911"/>
                <a:ext cx="6275757" cy="1872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15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8911"/>
                <a:ext cx="6275757" cy="1872050"/>
              </a:xfrm>
              <a:prstGeom prst="rect">
                <a:avLst/>
              </a:prstGeom>
              <a:blipFill>
                <a:blip r:embed="rId2"/>
                <a:stretch>
                  <a:fillRect l="-3013" r="-1944" b="-102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58DF727-6EA1-846D-6D9D-1F6CE17D2CA7}"/>
                  </a:ext>
                </a:extLst>
              </p:cNvPr>
              <p:cNvSpPr txBox="1"/>
              <p:nvPr/>
            </p:nvSpPr>
            <p:spPr>
              <a:xfrm>
                <a:off x="449989" y="3396982"/>
                <a:ext cx="38281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58DF727-6EA1-846D-6D9D-1F6CE17D2C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6982"/>
                <a:ext cx="3828161" cy="768490"/>
              </a:xfrm>
              <a:prstGeom prst="rect">
                <a:avLst/>
              </a:prstGeom>
              <a:blipFill>
                <a:blip r:embed="rId3"/>
                <a:stretch>
                  <a:fillRect l="-2548" r="-238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A4A2786-42BC-DF9D-E8AE-D15DEDB563D2}"/>
              </a:ext>
            </a:extLst>
          </p:cNvPr>
          <p:cNvSpPr txBox="1"/>
          <p:nvPr/>
        </p:nvSpPr>
        <p:spPr>
          <a:xfrm>
            <a:off x="1631504" y="407186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55" name="yt_shape_11555"/>
              <p:cNvSpPr txBox="1"/>
              <p:nvPr/>
            </p:nvSpPr>
            <p:spPr>
              <a:xfrm>
                <a:off x="540000" y="900000"/>
                <a:ext cx="6275757" cy="43166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1555" name="yt_shape_115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75757" cy="4316695"/>
              </a:xfrm>
              <a:prstGeom prst="rect">
                <a:avLst/>
              </a:prstGeom>
              <a:blipFill>
                <a:blip r:embed="rId2"/>
                <a:stretch>
                  <a:fillRect l="-3013" r="-1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B053EB-CF45-5212-E136-5BB46D730780}"/>
                  </a:ext>
                </a:extLst>
              </p:cNvPr>
              <p:cNvSpPr txBox="1"/>
              <p:nvPr/>
            </p:nvSpPr>
            <p:spPr>
              <a:xfrm>
                <a:off x="449989" y="1560119"/>
                <a:ext cx="639514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B053EB-CF45-5212-E136-5BB46D730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0119"/>
                <a:ext cx="6395148" cy="769061"/>
              </a:xfrm>
              <a:prstGeom prst="rect">
                <a:avLst/>
              </a:prstGeom>
              <a:blipFill>
                <a:blip r:embed="rId3"/>
                <a:stretch>
                  <a:fillRect l="-1525" r="-143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C6CEF7-1D0C-B5C9-7F53-218E7FDAEC34}"/>
                  </a:ext>
                </a:extLst>
              </p:cNvPr>
              <p:cNvSpPr txBox="1"/>
              <p:nvPr/>
            </p:nvSpPr>
            <p:spPr>
              <a:xfrm>
                <a:off x="1668732" y="2235568"/>
                <a:ext cx="334714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C6CEF7-1D0C-B5C9-7F53-218E7FDAE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732" y="2235568"/>
                <a:ext cx="3347148" cy="769062"/>
              </a:xfrm>
              <a:prstGeom prst="rect">
                <a:avLst/>
              </a:prstGeom>
              <a:blipFill>
                <a:blip r:embed="rId4"/>
                <a:stretch>
                  <a:fillRect l="-2914" r="-273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5A256B3-625F-33A0-DA21-5BC05B439DE4}"/>
              </a:ext>
            </a:extLst>
          </p:cNvPr>
          <p:cNvSpPr txBox="1"/>
          <p:nvPr/>
        </p:nvSpPr>
        <p:spPr>
          <a:xfrm>
            <a:off x="1668732" y="2911018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563"/>
              <p:cNvSpPr txBox="1"/>
              <p:nvPr/>
            </p:nvSpPr>
            <p:spPr>
              <a:xfrm>
                <a:off x="540000" y="3458190"/>
                <a:ext cx="7093288" cy="26986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15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8190"/>
                <a:ext cx="7093288" cy="2698687"/>
              </a:xfrm>
              <a:prstGeom prst="rect">
                <a:avLst/>
              </a:prstGeom>
              <a:blipFill>
                <a:blip r:embed="rId5"/>
                <a:stretch>
                  <a:fillRect l="-2666" r="-1634" b="-2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DE75139-B5BA-6AA2-E789-428821C6B814}"/>
                  </a:ext>
                </a:extLst>
              </p:cNvPr>
              <p:cNvSpPr txBox="1"/>
              <p:nvPr/>
            </p:nvSpPr>
            <p:spPr>
              <a:xfrm>
                <a:off x="449989" y="4090580"/>
                <a:ext cx="60331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DE75139-B5BA-6AA2-E789-428821C6B8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0580"/>
                <a:ext cx="6033198" cy="772808"/>
              </a:xfrm>
              <a:prstGeom prst="rect">
                <a:avLst/>
              </a:prstGeom>
              <a:blipFill>
                <a:blip r:embed="rId6"/>
                <a:stretch>
                  <a:fillRect l="-1616" r="-1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7ECAFDF-C89A-C918-84EA-75B74D316A0D}"/>
                  </a:ext>
                </a:extLst>
              </p:cNvPr>
              <p:cNvSpPr txBox="1"/>
              <p:nvPr/>
            </p:nvSpPr>
            <p:spPr>
              <a:xfrm>
                <a:off x="1668732" y="4769776"/>
                <a:ext cx="35947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7ECAFDF-C89A-C918-84EA-75B74D316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732" y="4769776"/>
                <a:ext cx="3594798" cy="772808"/>
              </a:xfrm>
              <a:prstGeom prst="rect">
                <a:avLst/>
              </a:prstGeom>
              <a:blipFill>
                <a:blip r:embed="rId7"/>
                <a:stretch>
                  <a:fillRect l="-2716" r="-2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C5F2B41-0BA4-A778-AF16-A5BEB3FA37F6}"/>
                  </a:ext>
                </a:extLst>
              </p:cNvPr>
              <p:cNvSpPr txBox="1"/>
              <p:nvPr/>
            </p:nvSpPr>
            <p:spPr>
              <a:xfrm>
                <a:off x="1668732" y="5448972"/>
                <a:ext cx="1294512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C5F2B41-0BA4-A778-AF16-A5BEB3FA37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732" y="5448972"/>
                <a:ext cx="1294512" cy="728612"/>
              </a:xfrm>
              <a:prstGeom prst="rect">
                <a:avLst/>
              </a:prstGeom>
              <a:blipFill>
                <a:blip r:embed="rId8"/>
                <a:stretch>
                  <a:fillRect l="-7547" r="-7547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67" name="yt_shape_11567"/>
              <p:cNvSpPr txBox="1"/>
              <p:nvPr/>
            </p:nvSpPr>
            <p:spPr>
              <a:xfrm>
                <a:off x="540000" y="900000"/>
                <a:ext cx="6444072" cy="43219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1567" name="yt_shape_115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44072" cy="4321952"/>
              </a:xfrm>
              <a:prstGeom prst="rect">
                <a:avLst/>
              </a:prstGeom>
              <a:blipFill>
                <a:blip r:embed="rId2"/>
                <a:stretch>
                  <a:fillRect l="-2933" t="-1975" r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D97AB3-1C40-1E2E-95C1-4C5B576389E5}"/>
                  </a:ext>
                </a:extLst>
              </p:cNvPr>
              <p:cNvSpPr txBox="1"/>
              <p:nvPr/>
            </p:nvSpPr>
            <p:spPr>
              <a:xfrm>
                <a:off x="3802789" y="3374596"/>
                <a:ext cx="290423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D97AB3-1C40-1E2E-95C1-4C5B576389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789" y="3374596"/>
                <a:ext cx="2904236" cy="768046"/>
              </a:xfrm>
              <a:prstGeom prst="rect">
                <a:avLst/>
              </a:prstGeom>
              <a:blipFill>
                <a:blip r:embed="rId3"/>
                <a:stretch>
                  <a:fillRect l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0C68FA-F80F-5E11-2E13-EB753E07018C}"/>
                  </a:ext>
                </a:extLst>
              </p:cNvPr>
              <p:cNvSpPr txBox="1"/>
              <p:nvPr/>
            </p:nvSpPr>
            <p:spPr>
              <a:xfrm>
                <a:off x="2495600" y="4005064"/>
                <a:ext cx="2904236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0C68FA-F80F-5E11-2E13-EB753E0701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5600" y="4005064"/>
                <a:ext cx="2904236" cy="729183"/>
              </a:xfrm>
              <a:prstGeom prst="rect">
                <a:avLst/>
              </a:prstGeom>
              <a:blipFill>
                <a:blip r:embed="rId4"/>
                <a:stretch>
                  <a:fillRect l="-3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579"/>
              <p:cNvSpPr txBox="1"/>
              <p:nvPr/>
            </p:nvSpPr>
            <p:spPr>
              <a:xfrm>
                <a:off x="540119" y="4950474"/>
                <a:ext cx="11492915" cy="18038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用观察到的规律直接写出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）＋…＋（－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c16a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50474"/>
                <a:ext cx="11492915" cy="1803892"/>
              </a:xfrm>
              <a:prstGeom prst="rect">
                <a:avLst/>
              </a:prstGeom>
              <a:blipFill>
                <a:blip r:embed="rId5"/>
                <a:stretch>
                  <a:fillRect l="-1645" t="-4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E9F88C-D4EF-17EA-D534-E4524B4EEC26}"/>
                  </a:ext>
                </a:extLst>
              </p:cNvPr>
              <p:cNvSpPr txBox="1"/>
              <p:nvPr/>
            </p:nvSpPr>
            <p:spPr>
              <a:xfrm>
                <a:off x="1926483" y="6053590"/>
                <a:ext cx="13992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E9F88C-D4EF-17EA-D534-E4524B4EEC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6483" y="6053590"/>
                <a:ext cx="1399287" cy="730136"/>
              </a:xfrm>
              <a:prstGeom prst="rect">
                <a:avLst/>
              </a:prstGeom>
              <a:blipFill>
                <a:blip r:embed="rId6"/>
                <a:stretch>
                  <a:fillRect l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7DF29EF-481A-A889-B5E8-8FF85F474C3C}"/>
              </a:ext>
            </a:extLst>
          </p:cNvPr>
          <p:cNvCxnSpPr/>
          <p:nvPr/>
        </p:nvCxnSpPr>
        <p:spPr>
          <a:xfrm>
            <a:off x="1711694" y="6755970"/>
            <a:ext cx="15240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3" name="yt_shape_1158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82" name="yt_image_11582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85" name="yt_shape_11585"/>
              <p:cNvSpPr txBox="1"/>
              <p:nvPr/>
            </p:nvSpPr>
            <p:spPr>
              <a:xfrm>
                <a:off x="540119" y="1597583"/>
                <a:ext cx="11492915" cy="3368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fe2a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×…×（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585" name="yt_shape_11585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368871"/>
              </a:xfrm>
              <a:prstGeom prst="rect">
                <a:avLst/>
              </a:prstGeom>
              <a:blipFill>
                <a:blip r:embed="rId3"/>
                <a:stretch>
                  <a:fillRect l="-1645" b="-14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D0D35F-DF4D-2827-C2E7-A3D3C1047142}"/>
                  </a:ext>
                </a:extLst>
              </p:cNvPr>
              <p:cNvSpPr txBox="1"/>
              <p:nvPr/>
            </p:nvSpPr>
            <p:spPr>
              <a:xfrm>
                <a:off x="450108" y="2899644"/>
                <a:ext cx="1115288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4AD0D35F-DF4D-2827-C2E7-A3D3C10471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99644"/>
                <a:ext cx="11152887" cy="769062"/>
              </a:xfrm>
              <a:prstGeom prst="rect">
                <a:avLst/>
              </a:prstGeom>
              <a:blipFill>
                <a:blip r:embed="rId4"/>
                <a:stretch>
                  <a:fillRect l="-875" r="-76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1BE7C9-B09B-5C35-B4AB-4A6A4D6153D4}"/>
                  </a:ext>
                </a:extLst>
              </p:cNvPr>
              <p:cNvSpPr txBox="1"/>
              <p:nvPr/>
            </p:nvSpPr>
            <p:spPr>
              <a:xfrm>
                <a:off x="1631504" y="3575094"/>
                <a:ext cx="53616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1BE7C9-B09B-5C35-B4AB-4A6A4D6153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75094"/>
                <a:ext cx="5361686" cy="769061"/>
              </a:xfrm>
              <a:prstGeom prst="rect">
                <a:avLst/>
              </a:prstGeom>
              <a:blipFill>
                <a:blip r:embed="rId5"/>
                <a:stretch>
                  <a:fillRect l="-1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4BDE18-1481-EBFC-F5C4-766327490213}"/>
                  </a:ext>
                </a:extLst>
              </p:cNvPr>
              <p:cNvSpPr txBox="1"/>
              <p:nvPr/>
            </p:nvSpPr>
            <p:spPr>
              <a:xfrm>
                <a:off x="1631504" y="4250543"/>
                <a:ext cx="12468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4BDE18-1481-EBFC-F5C4-7663274902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250543"/>
                <a:ext cx="1246887" cy="730136"/>
              </a:xfrm>
              <a:prstGeom prst="rect">
                <a:avLst/>
              </a:prstGeom>
              <a:blipFill>
                <a:blip r:embed="rId6"/>
                <a:stretch>
                  <a:fillRect l="-7843" r="-7843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1" name="yt_shape_1149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90" name="yt_image_1149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3" name="yt_shape_11493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</a:t>
            </a:r>
          </a:p>
        </p:txBody>
      </p:sp>
      <p:sp>
        <p:nvSpPr>
          <p:cNvPr id="11494" name="yt_shape_11494"/>
          <p:cNvSpPr txBox="1"/>
          <p:nvPr/>
        </p:nvSpPr>
        <p:spPr>
          <a:xfrm>
            <a:off x="540000" y="2102862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5" name="yt_table_114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84610"/>
              </p:ext>
            </p:extLst>
          </p:nvPr>
        </p:nvGraphicFramePr>
        <p:xfrm>
          <a:off x="540056" y="2582165"/>
          <a:ext cx="6291263" cy="1901952"/>
        </p:xfrm>
        <a:graphic>
          <a:graphicData uri="http://schemas.openxmlformats.org/drawingml/2006/table">
            <a:tbl>
              <a:tblPr/>
              <a:tblGrid>
                <a:gridCol w="6291263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</a:tbl>
          </a:graphicData>
        </a:graphic>
      </p:graphicFrame>
      <p:sp>
        <p:nvSpPr>
          <p:cNvPr id="11497" name="yt_shape_11497"/>
          <p:cNvSpPr txBox="1"/>
          <p:nvPr/>
        </p:nvSpPr>
        <p:spPr>
          <a:xfrm>
            <a:off x="540000" y="4534485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8" name="yt_table_114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126278"/>
              </p:ext>
            </p:extLst>
          </p:nvPr>
        </p:nvGraphicFramePr>
        <p:xfrm>
          <a:off x="540056" y="5013788"/>
          <a:ext cx="3608706" cy="950976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pic>
        <p:nvPicPr>
          <p:cNvPr id="3" name="yt_shape_1722173732648">
            <a:extLst>
              <a:ext uri="{FF2B5EF4-FFF2-40B4-BE49-F238E27FC236}">
                <a16:creationId xmlns:a16="http://schemas.microsoft.com/office/drawing/2014/main" id="{1212DCFB-1426-33EE-B831-02BD78036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496474-85D4-C5FD-FEC7-76B0E13BEE2A}"/>
              </a:ext>
            </a:extLst>
          </p:cNvPr>
          <p:cNvSpPr txBox="1"/>
          <p:nvPr/>
        </p:nvSpPr>
        <p:spPr>
          <a:xfrm>
            <a:off x="4793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113D07-4840-769B-6984-ADEA52C4DB47}"/>
              </a:ext>
            </a:extLst>
          </p:cNvPr>
          <p:cNvSpPr txBox="1"/>
          <p:nvPr/>
        </p:nvSpPr>
        <p:spPr>
          <a:xfrm>
            <a:off x="5860189" y="44876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0" name="yt_shape_11500"/>
          <p:cNvSpPr txBox="1"/>
          <p:nvPr/>
        </p:nvSpPr>
        <p:spPr>
          <a:xfrm>
            <a:off x="540000" y="900000"/>
            <a:ext cx="7232749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21DB86-9D53-6346-6368-522B4755B893}"/>
              </a:ext>
            </a:extLst>
          </p:cNvPr>
          <p:cNvSpPr txBox="1"/>
          <p:nvPr/>
        </p:nvSpPr>
        <p:spPr>
          <a:xfrm>
            <a:off x="48695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3AF521-EFEE-C95B-59A8-AE732D363549}"/>
              </a:ext>
            </a:extLst>
          </p:cNvPr>
          <p:cNvSpPr txBox="1"/>
          <p:nvPr/>
        </p:nvSpPr>
        <p:spPr>
          <a:xfrm>
            <a:off x="34979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360D97-F7D1-9616-5127-F80DD771E0B1}"/>
              </a:ext>
            </a:extLst>
          </p:cNvPr>
          <p:cNvSpPr txBox="1"/>
          <p:nvPr/>
        </p:nvSpPr>
        <p:spPr>
          <a:xfrm>
            <a:off x="66983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D8A8D9-7332-3534-852F-9DD0C8E759B5}"/>
              </a:ext>
            </a:extLst>
          </p:cNvPr>
          <p:cNvSpPr txBox="1"/>
          <p:nvPr/>
        </p:nvSpPr>
        <p:spPr>
          <a:xfrm>
            <a:off x="2278789" y="32306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A70772-004A-DC99-8DF2-7477351A7E98}"/>
              </a:ext>
            </a:extLst>
          </p:cNvPr>
          <p:cNvSpPr txBox="1"/>
          <p:nvPr/>
        </p:nvSpPr>
        <p:spPr>
          <a:xfrm>
            <a:off x="3497989" y="323063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90B6DD-1781-0701-7207-A1E3D28DC6EC}"/>
              </a:ext>
            </a:extLst>
          </p:cNvPr>
          <p:cNvSpPr txBox="1"/>
          <p:nvPr/>
        </p:nvSpPr>
        <p:spPr>
          <a:xfrm>
            <a:off x="4564789" y="32306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B6ABEE-CCF7-131D-4430-E0AA14A33769}"/>
              </a:ext>
            </a:extLst>
          </p:cNvPr>
          <p:cNvSpPr txBox="1"/>
          <p:nvPr/>
        </p:nvSpPr>
        <p:spPr>
          <a:xfrm>
            <a:off x="5783989" y="32306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ABEA27-BFF0-98A4-460F-17F5137F22AF}"/>
              </a:ext>
            </a:extLst>
          </p:cNvPr>
          <p:cNvSpPr txBox="1"/>
          <p:nvPr/>
        </p:nvSpPr>
        <p:spPr>
          <a:xfrm>
            <a:off x="2252284" y="370612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6" name="yt_shape_11506"/>
          <p:cNvSpPr txBox="1"/>
          <p:nvPr/>
        </p:nvSpPr>
        <p:spPr>
          <a:xfrm>
            <a:off x="540000" y="90000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根据所给的程序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507" name="yt_image_11507" title="H_95.52338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6809" y="1531667"/>
            <a:ext cx="9898380" cy="121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09" name="yt_shape_11509"/>
              <p:cNvSpPr txBox="1"/>
              <p:nvPr/>
            </p:nvSpPr>
            <p:spPr>
              <a:xfrm>
                <a:off x="540000" y="2795334"/>
                <a:ext cx="6232475" cy="15901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当输入的数为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输出的结果是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外绝对值小于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的所有整数的积是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1509" name="yt_shape_11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95334"/>
                <a:ext cx="6232475" cy="1590115"/>
              </a:xfrm>
              <a:prstGeom prst="rect">
                <a:avLst/>
              </a:prstGeom>
              <a:blipFill>
                <a:blip r:embed="rId3"/>
                <a:stretch>
                  <a:fillRect l="-3033" r="-1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E83AA3-D9B3-EE2C-2D29-9302B43C3264}"/>
              </a:ext>
            </a:extLst>
          </p:cNvPr>
          <p:cNvSpPr txBox="1"/>
          <p:nvPr/>
        </p:nvSpPr>
        <p:spPr>
          <a:xfrm>
            <a:off x="5550627" y="2748528"/>
            <a:ext cx="789685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D00B2A-8653-F13E-C2BF-83D706F381CA}"/>
              </a:ext>
            </a:extLst>
          </p:cNvPr>
          <p:cNvSpPr txBox="1"/>
          <p:nvPr/>
        </p:nvSpPr>
        <p:spPr>
          <a:xfrm>
            <a:off x="6012589" y="342340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13" name="yt_shape_11513"/>
              <p:cNvSpPr txBox="1"/>
              <p:nvPr/>
            </p:nvSpPr>
            <p:spPr>
              <a:xfrm>
                <a:off x="540000" y="1340484"/>
                <a:ext cx="6771084" cy="46026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513" name="yt_shape_11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484"/>
                <a:ext cx="6771084" cy="4602607"/>
              </a:xfrm>
              <a:prstGeom prst="rect">
                <a:avLst/>
              </a:prstGeom>
              <a:blipFill>
                <a:blip r:embed="rId2"/>
                <a:stretch>
                  <a:fillRect l="-2793" t="-1192" r="-1802" b="-3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73051E-2AA4-EF47-8C2D-A56C9194A147}"/>
              </a:ext>
            </a:extLst>
          </p:cNvPr>
          <p:cNvSpPr txBox="1"/>
          <p:nvPr/>
        </p:nvSpPr>
        <p:spPr>
          <a:xfrm>
            <a:off x="449989" y="1769166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864BCF-E272-4D99-89BA-AD78ADA198BF}"/>
              </a:ext>
            </a:extLst>
          </p:cNvPr>
          <p:cNvSpPr txBox="1"/>
          <p:nvPr/>
        </p:nvSpPr>
        <p:spPr>
          <a:xfrm>
            <a:off x="1631504" y="224465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0BFFBC-0B9C-A49F-E1C6-32DCC7CB9EBF}"/>
                  </a:ext>
                </a:extLst>
              </p:cNvPr>
              <p:cNvSpPr txBox="1"/>
              <p:nvPr/>
            </p:nvSpPr>
            <p:spPr>
              <a:xfrm>
                <a:off x="449989" y="3399338"/>
                <a:ext cx="38995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0BFFBC-0B9C-A49F-E1C6-32DCC7CB9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9338"/>
                <a:ext cx="3899598" cy="772808"/>
              </a:xfrm>
              <a:prstGeom prst="rect">
                <a:avLst/>
              </a:prstGeom>
              <a:blipFill>
                <a:blip r:embed="rId3"/>
                <a:stretch>
                  <a:fillRect l="-2500" r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94F9FD-1CEB-988A-1FA4-5D2EB217507A}"/>
                  </a:ext>
                </a:extLst>
              </p:cNvPr>
              <p:cNvSpPr txBox="1"/>
              <p:nvPr/>
            </p:nvSpPr>
            <p:spPr>
              <a:xfrm>
                <a:off x="1631504" y="4078534"/>
                <a:ext cx="13183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94F9FD-1CEB-988A-1FA4-5D2EB2175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078534"/>
                <a:ext cx="1318324" cy="768046"/>
              </a:xfrm>
              <a:prstGeom prst="rect">
                <a:avLst/>
              </a:prstGeom>
              <a:blipFill>
                <a:blip r:embed="rId4"/>
                <a:stretch>
                  <a:fillRect l="-7407" r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A308E7A-D200-A349-EE12-5A9A4F38174E}"/>
              </a:ext>
            </a:extLst>
          </p:cNvPr>
          <p:cNvSpPr txBox="1"/>
          <p:nvPr/>
        </p:nvSpPr>
        <p:spPr>
          <a:xfrm>
            <a:off x="449989" y="5427401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7615" y="777259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22" name="yt_shape_11522"/>
              <p:cNvSpPr txBox="1"/>
              <p:nvPr/>
            </p:nvSpPr>
            <p:spPr>
              <a:xfrm>
                <a:off x="540000" y="900000"/>
                <a:ext cx="5708294" cy="38411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22" name="yt_shape_11522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08294" cy="3841180"/>
              </a:xfrm>
              <a:prstGeom prst="rect">
                <a:avLst/>
              </a:prstGeom>
              <a:blipFill>
                <a:blip r:embed="rId2"/>
                <a:stretch>
                  <a:fillRect l="-3312" r="-2244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A358B5-5525-DC30-5F3E-E9EC8A026435}"/>
                  </a:ext>
                </a:extLst>
              </p:cNvPr>
              <p:cNvSpPr txBox="1"/>
              <p:nvPr/>
            </p:nvSpPr>
            <p:spPr>
              <a:xfrm>
                <a:off x="449989" y="1526612"/>
                <a:ext cx="4028186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E5A358B5-5525-DC30-5F3E-E9EC8A026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6612"/>
                <a:ext cx="4028186" cy="767029"/>
              </a:xfrm>
              <a:prstGeom prst="rect">
                <a:avLst/>
              </a:prstGeom>
              <a:blipFill>
                <a:blip r:embed="rId3"/>
                <a:stretch>
                  <a:fillRect l="-2421" r="-226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C54A50-D29A-8401-81B7-C80E23970B27}"/>
                  </a:ext>
                </a:extLst>
              </p:cNvPr>
              <p:cNvSpPr txBox="1"/>
              <p:nvPr/>
            </p:nvSpPr>
            <p:spPr>
              <a:xfrm>
                <a:off x="1631504" y="2200029"/>
                <a:ext cx="13183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C54A50-D29A-8401-81B7-C80E23970B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0029"/>
                <a:ext cx="1318324" cy="768046"/>
              </a:xfrm>
              <a:prstGeom prst="rect">
                <a:avLst/>
              </a:prstGeom>
              <a:blipFill>
                <a:blip r:embed="rId4"/>
                <a:stretch>
                  <a:fillRect l="-7407" r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E44B78-53F8-0C04-276C-71B62B66F89F}"/>
                  </a:ext>
                </a:extLst>
              </p:cNvPr>
              <p:cNvSpPr txBox="1"/>
              <p:nvPr/>
            </p:nvSpPr>
            <p:spPr>
              <a:xfrm>
                <a:off x="449989" y="3553659"/>
                <a:ext cx="400437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D9E44B78-53F8-0C04-276C-71B62B66F8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3659"/>
                <a:ext cx="4004373" cy="772808"/>
              </a:xfrm>
              <a:prstGeom prst="rect">
                <a:avLst/>
              </a:prstGeom>
              <a:blipFill>
                <a:blip r:embed="rId5"/>
                <a:stretch>
                  <a:fillRect l="-2435" r="-228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FE2047C-B338-233C-0F50-AAE2F7DDBD64}"/>
              </a:ext>
            </a:extLst>
          </p:cNvPr>
          <p:cNvSpPr txBox="1"/>
          <p:nvPr/>
        </p:nvSpPr>
        <p:spPr>
          <a:xfrm>
            <a:off x="1631504" y="4232855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0" name="yt_shape_11530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多个有理数相乘时误用符号法则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31" name="yt_shape_11531"/>
              <p:cNvSpPr txBox="1"/>
              <p:nvPr/>
            </p:nvSpPr>
            <p:spPr>
              <a:xfrm>
                <a:off x="540000" y="1399565"/>
                <a:ext cx="5331909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31" name="yt_shape_11531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5331909" cy="673774"/>
              </a:xfrm>
              <a:prstGeom prst="rect">
                <a:avLst/>
              </a:prstGeom>
              <a:blipFill>
                <a:blip r:embed="rId2"/>
                <a:stretch>
                  <a:fillRect l="-3547" r="-2517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732742">
            <a:extLst>
              <a:ext uri="{FF2B5EF4-FFF2-40B4-BE49-F238E27FC236}">
                <a16:creationId xmlns:a16="http://schemas.microsoft.com/office/drawing/2014/main" id="{79D12B44-FF8E-EE0B-36CD-D94DFE4F5C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E86109F-5C0C-096D-D025-39ED07802BE9}"/>
                  </a:ext>
                </a:extLst>
              </p:cNvPr>
              <p:cNvSpPr txBox="1"/>
              <p:nvPr/>
            </p:nvSpPr>
            <p:spPr>
              <a:xfrm>
                <a:off x="449989" y="2077321"/>
                <a:ext cx="47425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mathAnswerShape': 1}">
                <a:extLst>
                  <a:ext uri="{FF2B5EF4-FFF2-40B4-BE49-F238E27FC236}">
                    <a16:creationId xmlns:a16="http://schemas.microsoft.com/office/drawing/2014/main" id="{FE86109F-5C0C-096D-D025-39ED07802B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77321"/>
                <a:ext cx="4742561" cy="768490"/>
              </a:xfrm>
              <a:prstGeom prst="rect">
                <a:avLst/>
              </a:prstGeom>
              <a:blipFill>
                <a:blip r:embed="rId5"/>
                <a:stretch>
                  <a:fillRect l="-2057" r="-19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B7B62C-F150-2B6A-2C2D-990882E2170D}"/>
                  </a:ext>
                </a:extLst>
              </p:cNvPr>
              <p:cNvSpPr txBox="1"/>
              <p:nvPr/>
            </p:nvSpPr>
            <p:spPr>
              <a:xfrm>
                <a:off x="1631504" y="2752199"/>
                <a:ext cx="16945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B7B62C-F150-2B6A-2C2D-990882E21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752199"/>
                <a:ext cx="1694561" cy="768490"/>
              </a:xfrm>
              <a:prstGeom prst="rect">
                <a:avLst/>
              </a:prstGeom>
              <a:blipFill>
                <a:blip r:embed="rId6"/>
                <a:stretch>
                  <a:fillRect l="-5755" r="-5396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1F4FCB9-94BF-6DAA-1AB7-DB4AA109A92A}"/>
              </a:ext>
            </a:extLst>
          </p:cNvPr>
          <p:cNvSpPr txBox="1"/>
          <p:nvPr/>
        </p:nvSpPr>
        <p:spPr>
          <a:xfrm>
            <a:off x="1631504" y="342707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6" name="yt_shape_1153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35" name="yt_image_11535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8" name="yt_shape_11538"/>
          <p:cNvSpPr txBox="1"/>
          <p:nvPr/>
        </p:nvSpPr>
        <p:spPr>
          <a:xfrm>
            <a:off x="540000" y="1591869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三个数的积是正数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那么三个数中负数的个数是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39" name="yt_table_115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827489"/>
              </p:ext>
            </p:extLst>
          </p:nvPr>
        </p:nvGraphicFramePr>
        <p:xfrm>
          <a:off x="540056" y="2071172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sp>
        <p:nvSpPr>
          <p:cNvPr id="11541" name="yt_shape_11541"/>
          <p:cNvSpPr txBox="1"/>
          <p:nvPr/>
        </p:nvSpPr>
        <p:spPr>
          <a:xfrm>
            <a:off x="540000" y="2597343"/>
            <a:ext cx="91932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42" name="yt_table_115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292600"/>
              </p:ext>
            </p:extLst>
          </p:nvPr>
        </p:nvGraphicFramePr>
        <p:xfrm>
          <a:off x="540056" y="3076646"/>
          <a:ext cx="73856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大于或等于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小于或等于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1207519-EE6C-A827-6AC2-8349CB0D978C}"/>
              </a:ext>
            </a:extLst>
          </p:cNvPr>
          <p:cNvSpPr txBox="1"/>
          <p:nvPr/>
        </p:nvSpPr>
        <p:spPr>
          <a:xfrm>
            <a:off x="78413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2EB0BD-7980-63AC-39EE-156B7B77FE80}"/>
              </a:ext>
            </a:extLst>
          </p:cNvPr>
          <p:cNvSpPr txBox="1"/>
          <p:nvPr/>
        </p:nvSpPr>
        <p:spPr>
          <a:xfrm>
            <a:off x="8724039" y="25505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44" name="yt_shape_11544"/>
              <p:cNvSpPr txBox="1"/>
              <p:nvPr/>
            </p:nvSpPr>
            <p:spPr>
              <a:xfrm>
                <a:off x="540121" y="900000"/>
                <a:ext cx="10884472" cy="11321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是一种运算符号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94792"/>
                  </a:rPr>
                  <a:t>！＝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2023!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2022!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544" name="yt_shape_11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1" y="900000"/>
                <a:ext cx="10884472" cy="1132169"/>
              </a:xfrm>
              <a:prstGeom prst="rect">
                <a:avLst/>
              </a:prstGeom>
              <a:blipFill>
                <a:blip r:embed="rId2"/>
                <a:stretch>
                  <a:fillRect l="-1737" t="-4865" r="-1681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46" name="yt_table_115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654708"/>
              </p:ext>
            </p:extLst>
          </p:nvPr>
        </p:nvGraphicFramePr>
        <p:xfrm>
          <a:off x="540056" y="2082957"/>
          <a:ext cx="8876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sp>
        <p:nvSpPr>
          <p:cNvPr id="11548" name="yt_shape_11548"/>
          <p:cNvSpPr txBox="1"/>
          <p:nvPr/>
        </p:nvSpPr>
        <p:spPr>
          <a:xfrm>
            <a:off x="540119" y="260912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若定义新运算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请利用此定义计算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sym typeface="_⨹_1_b7bdb,isEnd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296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1550" name="yt_image_11550" title="H_40.1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2734" y="4581122"/>
            <a:ext cx="4126770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927245-7025-BAEC-2ED1-9A90D61913BC}"/>
              </a:ext>
            </a:extLst>
          </p:cNvPr>
          <p:cNvSpPr txBox="1"/>
          <p:nvPr/>
        </p:nvSpPr>
        <p:spPr>
          <a:xfrm>
            <a:off x="4780809" y="1328682"/>
            <a:ext cx="400748" cy="73934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C8A95F-46D8-9241-469F-A39E01CDF263}"/>
              </a:ext>
            </a:extLst>
          </p:cNvPr>
          <p:cNvSpPr txBox="1"/>
          <p:nvPr/>
        </p:nvSpPr>
        <p:spPr>
          <a:xfrm>
            <a:off x="2126508" y="303781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07E3F0-6E4A-69F3-4E6D-2A4738322B23}"/>
              </a:ext>
            </a:extLst>
          </p:cNvPr>
          <p:cNvSpPr txBox="1"/>
          <p:nvPr/>
        </p:nvSpPr>
        <p:spPr>
          <a:xfrm>
            <a:off x="9806832" y="351329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1F7FC0-9E39-C4F7-CF83-E05B71397C9A}"/>
              </a:ext>
            </a:extLst>
          </p:cNvPr>
          <p:cNvSpPr txBox="1"/>
          <p:nvPr/>
        </p:nvSpPr>
        <p:spPr>
          <a:xfrm>
            <a:off x="1394671" y="398878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703</Words>
  <Application>Microsoft Office PowerPoint</Application>
  <PresentationFormat>宽屏</PresentationFormat>
  <Paragraphs>146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6" baseType="lpstr">
      <vt:lpstr>,isEnd</vt:lpstr>
      <vt:lpstr>_⨹_1_4c16a</vt:lpstr>
      <vt:lpstr>_⨹_1_8296d,isEnd</vt:lpstr>
      <vt:lpstr>_⨹_1_8fe2a</vt:lpstr>
      <vt:lpstr>_⨹_1_b7bdb,isEnd</vt:lpstr>
      <vt:lpstr>_⨹_1_c4646,isEnd</vt:lpstr>
      <vt:lpstr>_⨹_10_b0c4d,isEnd</vt:lpstr>
      <vt:lpstr>_⨹_2_94792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2024-07-29T01:04:16Z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