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6750"/>
          <a:stretch/>
        </p:blipFill>
        <p:spPr>
          <a:xfrm>
            <a:off x="2141497" y="2492896"/>
            <a:ext cx="7909007" cy="1080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6398" r="42"/>
          <a:stretch/>
        </p:blipFill>
        <p:spPr>
          <a:xfrm>
            <a:off x="1311660" y="3429000"/>
            <a:ext cx="9568680" cy="105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F84C1-61D4-D778-12C8-C6725D42F4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587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394D3-A0E4-8509-0210-B44AA3F0F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308B22-2E3F-80C4-EDDD-2523FBF2CB05}"/>
              </a:ext>
            </a:extLst>
          </p:cNvPr>
          <p:cNvSpPr/>
          <p:nvPr/>
        </p:nvSpPr>
        <p:spPr bwMode="auto">
          <a:xfrm>
            <a:off x="681904" y="1133047"/>
            <a:ext cx="10598672" cy="438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9F1322-DD21-2E0C-0422-A676A4189367}"/>
              </a:ext>
            </a:extLst>
          </p:cNvPr>
          <p:cNvSpPr/>
          <p:nvPr/>
        </p:nvSpPr>
        <p:spPr bwMode="auto">
          <a:xfrm>
            <a:off x="551384" y="2076791"/>
            <a:ext cx="5472608" cy="106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A22C33-408B-67A3-39E7-ACECC05386F3}"/>
              </a:ext>
            </a:extLst>
          </p:cNvPr>
          <p:cNvSpPr/>
          <p:nvPr/>
        </p:nvSpPr>
        <p:spPr bwMode="auto">
          <a:xfrm>
            <a:off x="681904" y="3459043"/>
            <a:ext cx="3333333" cy="42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97FD81E-A84B-C4B9-045E-A9C417CAC98D}"/>
              </a:ext>
            </a:extLst>
          </p:cNvPr>
          <p:cNvSpPr/>
          <p:nvPr/>
        </p:nvSpPr>
        <p:spPr bwMode="auto">
          <a:xfrm>
            <a:off x="681904" y="4364655"/>
            <a:ext cx="10838096" cy="1506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9F1322-DD21-2E0C-0422-A676A4189367}"/>
              </a:ext>
            </a:extLst>
          </p:cNvPr>
          <p:cNvSpPr/>
          <p:nvPr/>
        </p:nvSpPr>
        <p:spPr bwMode="auto">
          <a:xfrm>
            <a:off x="5995489" y="1988840"/>
            <a:ext cx="4420991" cy="106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70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7" grpId="0" animBg="1"/>
      <p:bldP spid="18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B9AFB-3851-0BF7-3C6E-CB423985B1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038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42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6093A-CF98-5715-25C6-54B16094CD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596067-CFAA-894D-C96D-054FDFF16AF0}"/>
              </a:ext>
            </a:extLst>
          </p:cNvPr>
          <p:cNvSpPr/>
          <p:nvPr/>
        </p:nvSpPr>
        <p:spPr bwMode="auto">
          <a:xfrm>
            <a:off x="681904" y="1047195"/>
            <a:ext cx="7718352" cy="58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68ADF76-5C52-6282-7830-E116C6A17AB3}"/>
              </a:ext>
            </a:extLst>
          </p:cNvPr>
          <p:cNvSpPr/>
          <p:nvPr/>
        </p:nvSpPr>
        <p:spPr bwMode="auto">
          <a:xfrm>
            <a:off x="681904" y="3782384"/>
            <a:ext cx="9133333" cy="51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2EA6769-0026-EAFE-7786-DAB48D0390A1}"/>
              </a:ext>
            </a:extLst>
          </p:cNvPr>
          <p:cNvSpPr/>
          <p:nvPr/>
        </p:nvSpPr>
        <p:spPr bwMode="auto">
          <a:xfrm>
            <a:off x="681904" y="4630578"/>
            <a:ext cx="7502328" cy="447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8596067-CFAA-894D-C96D-054FDFF16AF0}"/>
              </a:ext>
            </a:extLst>
          </p:cNvPr>
          <p:cNvSpPr/>
          <p:nvPr/>
        </p:nvSpPr>
        <p:spPr bwMode="auto">
          <a:xfrm>
            <a:off x="681904" y="1824042"/>
            <a:ext cx="7142288" cy="58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8596067-CFAA-894D-C96D-054FDFF16AF0}"/>
              </a:ext>
            </a:extLst>
          </p:cNvPr>
          <p:cNvSpPr/>
          <p:nvPr/>
        </p:nvSpPr>
        <p:spPr bwMode="auto">
          <a:xfrm>
            <a:off x="681904" y="2748219"/>
            <a:ext cx="7180384" cy="58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596067-CFAA-894D-C96D-054FDFF16AF0}"/>
              </a:ext>
            </a:extLst>
          </p:cNvPr>
          <p:cNvSpPr/>
          <p:nvPr/>
        </p:nvSpPr>
        <p:spPr bwMode="auto">
          <a:xfrm>
            <a:off x="8400256" y="912632"/>
            <a:ext cx="2226363" cy="58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596067-CFAA-894D-C96D-054FDFF16AF0}"/>
              </a:ext>
            </a:extLst>
          </p:cNvPr>
          <p:cNvSpPr/>
          <p:nvPr/>
        </p:nvSpPr>
        <p:spPr bwMode="auto">
          <a:xfrm>
            <a:off x="7862288" y="1856845"/>
            <a:ext cx="2567688" cy="58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83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9" grpId="0" animBg="1"/>
      <p:bldP spid="22" grpId="0" animBg="1"/>
      <p:bldP spid="23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CBAE1-43E1-A299-CA72-F9054CB14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9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152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E0147-8E9F-7610-F1E9-CA2BEE14B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A05475-8263-9711-65CE-48B9160B5CFE}"/>
              </a:ext>
            </a:extLst>
          </p:cNvPr>
          <p:cNvSpPr/>
          <p:nvPr/>
        </p:nvSpPr>
        <p:spPr bwMode="auto">
          <a:xfrm>
            <a:off x="681904" y="1075709"/>
            <a:ext cx="10094616" cy="494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A847572-6FF9-F5FA-B8E8-4E453DB8189C}"/>
              </a:ext>
            </a:extLst>
          </p:cNvPr>
          <p:cNvSpPr/>
          <p:nvPr/>
        </p:nvSpPr>
        <p:spPr bwMode="auto">
          <a:xfrm>
            <a:off x="681904" y="3695738"/>
            <a:ext cx="8294416" cy="64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CE7524C-DCFC-2866-9D63-2CB0305E7102}"/>
              </a:ext>
            </a:extLst>
          </p:cNvPr>
          <p:cNvSpPr/>
          <p:nvPr/>
        </p:nvSpPr>
        <p:spPr bwMode="auto">
          <a:xfrm>
            <a:off x="681904" y="4715165"/>
            <a:ext cx="10094616" cy="1457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2A05475-8263-9711-65CE-48B9160B5CFE}"/>
              </a:ext>
            </a:extLst>
          </p:cNvPr>
          <p:cNvSpPr/>
          <p:nvPr/>
        </p:nvSpPr>
        <p:spPr bwMode="auto">
          <a:xfrm>
            <a:off x="551384" y="2708921"/>
            <a:ext cx="489654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A05475-8263-9711-65CE-48B9160B5CFE}"/>
              </a:ext>
            </a:extLst>
          </p:cNvPr>
          <p:cNvSpPr/>
          <p:nvPr/>
        </p:nvSpPr>
        <p:spPr bwMode="auto">
          <a:xfrm>
            <a:off x="681903" y="1907337"/>
            <a:ext cx="7070281" cy="494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A05475-8263-9711-65CE-48B9160B5CFE}"/>
              </a:ext>
            </a:extLst>
          </p:cNvPr>
          <p:cNvSpPr/>
          <p:nvPr/>
        </p:nvSpPr>
        <p:spPr bwMode="auto">
          <a:xfrm>
            <a:off x="7790280" y="1813438"/>
            <a:ext cx="2783713" cy="679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50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1" grpId="0" animBg="1"/>
      <p:bldP spid="33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B9711-D49D-198D-7B1A-75C3E4481E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356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6D945-3397-CFD4-94F9-77B6E95C73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2DB36F-B576-7304-D0AC-02DE861C4A90}"/>
              </a:ext>
            </a:extLst>
          </p:cNvPr>
          <p:cNvSpPr/>
          <p:nvPr/>
        </p:nvSpPr>
        <p:spPr bwMode="auto">
          <a:xfrm>
            <a:off x="681904" y="1161371"/>
            <a:ext cx="10094616" cy="147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2F013B-EBC4-F499-CAB9-010235BD9FAC}"/>
              </a:ext>
            </a:extLst>
          </p:cNvPr>
          <p:cNvSpPr/>
          <p:nvPr/>
        </p:nvSpPr>
        <p:spPr bwMode="auto">
          <a:xfrm>
            <a:off x="681904" y="2970284"/>
            <a:ext cx="9158512" cy="100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73D56D-DAF1-E385-FFC2-B032680FA75A}"/>
              </a:ext>
            </a:extLst>
          </p:cNvPr>
          <p:cNvSpPr/>
          <p:nvPr/>
        </p:nvSpPr>
        <p:spPr bwMode="auto">
          <a:xfrm>
            <a:off x="681904" y="4428434"/>
            <a:ext cx="2389760" cy="512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020AD28-71F6-0B7F-8C43-86DB0A430947}"/>
              </a:ext>
            </a:extLst>
          </p:cNvPr>
          <p:cNvSpPr/>
          <p:nvPr/>
        </p:nvSpPr>
        <p:spPr bwMode="auto">
          <a:xfrm>
            <a:off x="681904" y="5333305"/>
            <a:ext cx="5198072" cy="428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73D56D-DAF1-E385-FFC2-B032680FA75A}"/>
              </a:ext>
            </a:extLst>
          </p:cNvPr>
          <p:cNvSpPr/>
          <p:nvPr/>
        </p:nvSpPr>
        <p:spPr bwMode="auto">
          <a:xfrm>
            <a:off x="3111720" y="4333672"/>
            <a:ext cx="3056288" cy="60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22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7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CFB7F-99DA-9D98-7683-B79A4B621B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141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253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B96FC-0556-3506-EF1D-F08D4A08C2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D16F28-E7C0-3D33-9BC0-3C11EACC6A13}"/>
              </a:ext>
            </a:extLst>
          </p:cNvPr>
          <p:cNvSpPr/>
          <p:nvPr/>
        </p:nvSpPr>
        <p:spPr bwMode="auto">
          <a:xfrm>
            <a:off x="681904" y="1143055"/>
            <a:ext cx="10022608" cy="55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66CBA0-780E-84C6-026C-8DAACFC97F4C}"/>
              </a:ext>
            </a:extLst>
          </p:cNvPr>
          <p:cNvSpPr/>
          <p:nvPr/>
        </p:nvSpPr>
        <p:spPr bwMode="auto">
          <a:xfrm>
            <a:off x="681904" y="3873559"/>
            <a:ext cx="9302528" cy="534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D16F28-E7C0-3D33-9BC0-3C11EACC6A13}"/>
              </a:ext>
            </a:extLst>
          </p:cNvPr>
          <p:cNvSpPr/>
          <p:nvPr/>
        </p:nvSpPr>
        <p:spPr bwMode="auto">
          <a:xfrm>
            <a:off x="681904" y="1950554"/>
            <a:ext cx="9590560" cy="55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16F28-E7C0-3D33-9BC0-3C11EACC6A13}"/>
              </a:ext>
            </a:extLst>
          </p:cNvPr>
          <p:cNvSpPr/>
          <p:nvPr/>
        </p:nvSpPr>
        <p:spPr bwMode="auto">
          <a:xfrm>
            <a:off x="10272464" y="1998290"/>
            <a:ext cx="517552" cy="55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D16F28-E7C0-3D33-9BC0-3C11EACC6A13}"/>
              </a:ext>
            </a:extLst>
          </p:cNvPr>
          <p:cNvSpPr/>
          <p:nvPr/>
        </p:nvSpPr>
        <p:spPr bwMode="auto">
          <a:xfrm>
            <a:off x="681904" y="2633179"/>
            <a:ext cx="6854256" cy="86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D16F28-E7C0-3D33-9BC0-3C11EACC6A13}"/>
              </a:ext>
            </a:extLst>
          </p:cNvPr>
          <p:cNvSpPr/>
          <p:nvPr/>
        </p:nvSpPr>
        <p:spPr bwMode="auto">
          <a:xfrm>
            <a:off x="7536160" y="2928595"/>
            <a:ext cx="2736304" cy="62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46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94411-58A9-166C-FD91-094D8266AE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264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CCD41-AFE6-DDA3-7488-E0945D91E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EB880-868D-7328-7E28-DD210C68542C}"/>
              </a:ext>
            </a:extLst>
          </p:cNvPr>
          <p:cNvSpPr/>
          <p:nvPr/>
        </p:nvSpPr>
        <p:spPr bwMode="auto">
          <a:xfrm>
            <a:off x="681904" y="1094782"/>
            <a:ext cx="3685904" cy="447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58F02B-83DF-15FA-17F9-C1F02C3E9F91}"/>
              </a:ext>
            </a:extLst>
          </p:cNvPr>
          <p:cNvSpPr/>
          <p:nvPr/>
        </p:nvSpPr>
        <p:spPr bwMode="auto">
          <a:xfrm>
            <a:off x="681904" y="1971355"/>
            <a:ext cx="4189960" cy="457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F8CD77-CD3C-7578-2324-7E15426710BD}"/>
              </a:ext>
            </a:extLst>
          </p:cNvPr>
          <p:cNvSpPr/>
          <p:nvPr/>
        </p:nvSpPr>
        <p:spPr bwMode="auto">
          <a:xfrm>
            <a:off x="681904" y="2914624"/>
            <a:ext cx="4676190" cy="381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FE6C0D-0ABB-D17A-E537-A4617EBED24F}"/>
              </a:ext>
            </a:extLst>
          </p:cNvPr>
          <p:cNvSpPr/>
          <p:nvPr/>
        </p:nvSpPr>
        <p:spPr bwMode="auto">
          <a:xfrm>
            <a:off x="681904" y="3772142"/>
            <a:ext cx="6422208" cy="42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58F02B-83DF-15FA-17F9-C1F02C3E9F91}"/>
              </a:ext>
            </a:extLst>
          </p:cNvPr>
          <p:cNvSpPr/>
          <p:nvPr/>
        </p:nvSpPr>
        <p:spPr bwMode="auto">
          <a:xfrm>
            <a:off x="4868455" y="1963890"/>
            <a:ext cx="4189960" cy="457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63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