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3"/>
  </p:notesMasterIdLst>
  <p:sldIdLst>
    <p:sldId id="363" r:id="rId2"/>
    <p:sldId id="37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5320" autoAdjust="0"/>
  </p:normalViewPr>
  <p:slideViewPr>
    <p:cSldViewPr>
      <p:cViewPr varScale="1">
        <p:scale>
          <a:sx n="83" d="100"/>
          <a:sy n="83" d="100"/>
        </p:scale>
        <p:origin x="658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2EC1D-B6F8-4651-BCA9-9C7CDB38C445}" type="datetimeFigureOut">
              <a:rPr lang="zh-CN" altLang="en-US" smtClean="0"/>
              <a:t>2024/7/30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215A2-7132-4CCA-BB4A-7CE9456582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655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215A2-7132-4CCA-BB4A-7CE9456582B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371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3948"/>
          <a:stretch/>
        </p:blipFill>
        <p:spPr>
          <a:xfrm>
            <a:off x="1919536" y="2393223"/>
            <a:ext cx="8352928" cy="11562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60903" r="-1325"/>
          <a:stretch/>
        </p:blipFill>
        <p:spPr>
          <a:xfrm>
            <a:off x="3168954" y="3529494"/>
            <a:ext cx="5854093" cy="11236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B723B-1708-7677-64A7-6D29E15252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0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E4F2E2-FBED-DF4B-5E81-5A18B6611FA4}"/>
              </a:ext>
            </a:extLst>
          </p:cNvPr>
          <p:cNvSpPr/>
          <p:nvPr/>
        </p:nvSpPr>
        <p:spPr bwMode="auto">
          <a:xfrm>
            <a:off x="681904" y="999658"/>
            <a:ext cx="8366424" cy="557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CC1AAF-CAF5-3585-4AD5-AFFE768B6ABC}"/>
              </a:ext>
            </a:extLst>
          </p:cNvPr>
          <p:cNvSpPr/>
          <p:nvPr/>
        </p:nvSpPr>
        <p:spPr bwMode="auto">
          <a:xfrm>
            <a:off x="681904" y="1810264"/>
            <a:ext cx="7142288" cy="658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42340C-CE86-2371-FD5D-CC4CD10C9D10}"/>
              </a:ext>
            </a:extLst>
          </p:cNvPr>
          <p:cNvSpPr/>
          <p:nvPr/>
        </p:nvSpPr>
        <p:spPr bwMode="auto">
          <a:xfrm>
            <a:off x="681904" y="2620871"/>
            <a:ext cx="4550000" cy="543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2F1BD6F-DA26-A418-EF89-B1A85EE9B3FD}"/>
              </a:ext>
            </a:extLst>
          </p:cNvPr>
          <p:cNvSpPr/>
          <p:nvPr/>
        </p:nvSpPr>
        <p:spPr bwMode="auto">
          <a:xfrm>
            <a:off x="681904" y="3441015"/>
            <a:ext cx="8366424" cy="810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6ED605E-EB99-8717-BF92-980C7A5013DA}"/>
              </a:ext>
            </a:extLst>
          </p:cNvPr>
          <p:cNvSpPr/>
          <p:nvPr/>
        </p:nvSpPr>
        <p:spPr bwMode="auto">
          <a:xfrm>
            <a:off x="681904" y="4251623"/>
            <a:ext cx="4982048" cy="617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644C808-B786-F822-A97B-4879C95A43A9}"/>
              </a:ext>
            </a:extLst>
          </p:cNvPr>
          <p:cNvSpPr/>
          <p:nvPr/>
        </p:nvSpPr>
        <p:spPr bwMode="auto">
          <a:xfrm>
            <a:off x="681904" y="5048678"/>
            <a:ext cx="7934376" cy="1087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91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2" grpId="0" animBg="1"/>
      <p:bldP spid="17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C230BF-D1D4-F4A4-EC36-93FD7A056B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9875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2FA7D0-807C-1EC3-9263-36ECC97067F2}"/>
              </a:ext>
            </a:extLst>
          </p:cNvPr>
          <p:cNvSpPr/>
          <p:nvPr/>
        </p:nvSpPr>
        <p:spPr bwMode="auto">
          <a:xfrm>
            <a:off x="1332798" y="1631062"/>
            <a:ext cx="7374725" cy="429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AF67695-16A0-1BEC-1AC7-B168BE1504DC}"/>
              </a:ext>
            </a:extLst>
          </p:cNvPr>
          <p:cNvSpPr/>
          <p:nvPr/>
        </p:nvSpPr>
        <p:spPr bwMode="auto">
          <a:xfrm>
            <a:off x="1346886" y="2204864"/>
            <a:ext cx="582923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CD93A77-6A51-557E-0986-6431F4C1DB6E}"/>
              </a:ext>
            </a:extLst>
          </p:cNvPr>
          <p:cNvSpPr/>
          <p:nvPr/>
        </p:nvSpPr>
        <p:spPr bwMode="auto">
          <a:xfrm>
            <a:off x="1339842" y="3140967"/>
            <a:ext cx="7564469" cy="1944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312E603-7B2F-E7EC-058E-FCF61CD786A9}"/>
              </a:ext>
            </a:extLst>
          </p:cNvPr>
          <p:cNvSpPr/>
          <p:nvPr/>
        </p:nvSpPr>
        <p:spPr bwMode="auto">
          <a:xfrm>
            <a:off x="1360974" y="5229201"/>
            <a:ext cx="3870930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ED3F7949-F1CB-C692-7993-D97B88F43126}"/>
              </a:ext>
            </a:extLst>
          </p:cNvPr>
          <p:cNvSpPr/>
          <p:nvPr/>
        </p:nvSpPr>
        <p:spPr bwMode="auto">
          <a:xfrm>
            <a:off x="1339842" y="6237313"/>
            <a:ext cx="2667925" cy="422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18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8" grpId="0" animBg="1"/>
      <p:bldP spid="28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9D0AB6-EF91-BE9C-548D-3BFAD4F8C9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B2884A-DA89-2800-E54A-0B920C3B6CBD}"/>
              </a:ext>
            </a:extLst>
          </p:cNvPr>
          <p:cNvSpPr/>
          <p:nvPr/>
        </p:nvSpPr>
        <p:spPr bwMode="auto">
          <a:xfrm>
            <a:off x="6739047" y="3820435"/>
            <a:ext cx="904761" cy="409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23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E9505-67DE-1A7E-41C6-CF0CABECF1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F332BE-356A-8B60-D902-905BB2D3BF3A}"/>
              </a:ext>
            </a:extLst>
          </p:cNvPr>
          <p:cNvSpPr/>
          <p:nvPr/>
        </p:nvSpPr>
        <p:spPr bwMode="auto">
          <a:xfrm>
            <a:off x="681904" y="1066187"/>
            <a:ext cx="7358312" cy="562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989DDD-405E-74B7-5F41-42A011AA9041}"/>
              </a:ext>
            </a:extLst>
          </p:cNvPr>
          <p:cNvSpPr/>
          <p:nvPr/>
        </p:nvSpPr>
        <p:spPr bwMode="auto">
          <a:xfrm>
            <a:off x="681904" y="1990360"/>
            <a:ext cx="2245744" cy="430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D19C429-B7C1-0D5B-96A5-BF24D5E961B5}"/>
              </a:ext>
            </a:extLst>
          </p:cNvPr>
          <p:cNvSpPr/>
          <p:nvPr/>
        </p:nvSpPr>
        <p:spPr bwMode="auto">
          <a:xfrm>
            <a:off x="681904" y="2782449"/>
            <a:ext cx="4857142" cy="97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9BD3907-2656-D935-A363-E703D4D4BB4C}"/>
              </a:ext>
            </a:extLst>
          </p:cNvPr>
          <p:cNvSpPr/>
          <p:nvPr/>
        </p:nvSpPr>
        <p:spPr bwMode="auto">
          <a:xfrm>
            <a:off x="681904" y="4276972"/>
            <a:ext cx="4933333" cy="371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77A7D0B-A699-421D-C4F5-15D6E533C512}"/>
              </a:ext>
            </a:extLst>
          </p:cNvPr>
          <p:cNvSpPr/>
          <p:nvPr/>
        </p:nvSpPr>
        <p:spPr bwMode="auto">
          <a:xfrm>
            <a:off x="681904" y="5115396"/>
            <a:ext cx="4189960" cy="514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99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4201C4-C65C-457B-847C-E88B6B74EE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297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DF1284-3196-517B-05F3-FF24646A4D06}"/>
              </a:ext>
            </a:extLst>
          </p:cNvPr>
          <p:cNvSpPr/>
          <p:nvPr/>
        </p:nvSpPr>
        <p:spPr bwMode="auto">
          <a:xfrm>
            <a:off x="1303977" y="4069814"/>
            <a:ext cx="6376199" cy="511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AB2502-ED32-BBF7-3CD8-EC5DDBE229E9}"/>
              </a:ext>
            </a:extLst>
          </p:cNvPr>
          <p:cNvSpPr/>
          <p:nvPr/>
        </p:nvSpPr>
        <p:spPr bwMode="auto">
          <a:xfrm>
            <a:off x="1288404" y="4778963"/>
            <a:ext cx="3007395" cy="3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7ACCA3-DE14-AC9D-CAD8-45D21DCC232D}"/>
              </a:ext>
            </a:extLst>
          </p:cNvPr>
          <p:cNvSpPr/>
          <p:nvPr/>
        </p:nvSpPr>
        <p:spPr bwMode="auto">
          <a:xfrm>
            <a:off x="1319550" y="5503696"/>
            <a:ext cx="4704442" cy="373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FE6587A-6EC5-6FD5-4921-48A1A5F0D2E5}"/>
              </a:ext>
            </a:extLst>
          </p:cNvPr>
          <p:cNvSpPr/>
          <p:nvPr/>
        </p:nvSpPr>
        <p:spPr bwMode="auto">
          <a:xfrm>
            <a:off x="1319550" y="6220636"/>
            <a:ext cx="5280506" cy="376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74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FC9F8C-CB7F-07D2-2929-BC98AC100F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9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088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E427FB-3F04-754C-CEE0-12BDBD6E7B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460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DF558E-4E87-B756-D118-12A24539C96D}"/>
              </a:ext>
            </a:extLst>
          </p:cNvPr>
          <p:cNvSpPr/>
          <p:nvPr/>
        </p:nvSpPr>
        <p:spPr bwMode="auto">
          <a:xfrm>
            <a:off x="688444" y="978054"/>
            <a:ext cx="6415668" cy="60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BEB188-02E6-2984-C114-F5399097347E}"/>
              </a:ext>
            </a:extLst>
          </p:cNvPr>
          <p:cNvSpPr/>
          <p:nvPr/>
        </p:nvSpPr>
        <p:spPr bwMode="auto">
          <a:xfrm>
            <a:off x="806778" y="1696747"/>
            <a:ext cx="3921070" cy="560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7263B8-A7FB-0A20-D06F-92D8C494D0F9}"/>
              </a:ext>
            </a:extLst>
          </p:cNvPr>
          <p:cNvSpPr/>
          <p:nvPr/>
        </p:nvSpPr>
        <p:spPr bwMode="auto">
          <a:xfrm>
            <a:off x="688444" y="2281178"/>
            <a:ext cx="4370476" cy="908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DCBB9DA-DD4C-DFDA-BE1B-78A1C452D5A2}"/>
              </a:ext>
            </a:extLst>
          </p:cNvPr>
          <p:cNvSpPr/>
          <p:nvPr/>
        </p:nvSpPr>
        <p:spPr bwMode="auto">
          <a:xfrm>
            <a:off x="688444" y="3623788"/>
            <a:ext cx="5364483" cy="453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1EB22C7-9F65-E60B-EF1E-9D8514A490AF}"/>
              </a:ext>
            </a:extLst>
          </p:cNvPr>
          <p:cNvSpPr/>
          <p:nvPr/>
        </p:nvSpPr>
        <p:spPr bwMode="auto">
          <a:xfrm>
            <a:off x="806778" y="4318787"/>
            <a:ext cx="4252142" cy="355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E5FE931-19D7-99E3-7FFF-DC07C11CD16F}"/>
              </a:ext>
            </a:extLst>
          </p:cNvPr>
          <p:cNvSpPr/>
          <p:nvPr/>
        </p:nvSpPr>
        <p:spPr bwMode="auto">
          <a:xfrm>
            <a:off x="688443" y="5013176"/>
            <a:ext cx="4615469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42FBAB7-F204-3082-C9FE-1F033A58C4C9}"/>
              </a:ext>
            </a:extLst>
          </p:cNvPr>
          <p:cNvSpPr/>
          <p:nvPr/>
        </p:nvSpPr>
        <p:spPr bwMode="auto">
          <a:xfrm>
            <a:off x="688444" y="6230033"/>
            <a:ext cx="8719924" cy="386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82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  <p:bldP spid="12" grpId="0" animBg="1"/>
      <p:bldP spid="18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9D42BB-C032-7941-BAF1-1A47B54A8E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060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B1E9D9-0A15-790B-B133-04FE3F9EE315}"/>
              </a:ext>
            </a:extLst>
          </p:cNvPr>
          <p:cNvSpPr/>
          <p:nvPr/>
        </p:nvSpPr>
        <p:spPr bwMode="auto">
          <a:xfrm>
            <a:off x="1195990" y="3738957"/>
            <a:ext cx="7454632" cy="353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12A500-C47F-4BF3-DA8F-569C39D07BCB}"/>
              </a:ext>
            </a:extLst>
          </p:cNvPr>
          <p:cNvSpPr/>
          <p:nvPr/>
        </p:nvSpPr>
        <p:spPr bwMode="auto">
          <a:xfrm>
            <a:off x="1226700" y="4384129"/>
            <a:ext cx="5773309" cy="353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828030-D635-453D-5343-C089DEA3F1E0}"/>
              </a:ext>
            </a:extLst>
          </p:cNvPr>
          <p:cNvSpPr/>
          <p:nvPr/>
        </p:nvSpPr>
        <p:spPr bwMode="auto">
          <a:xfrm>
            <a:off x="1257409" y="5052344"/>
            <a:ext cx="4550559" cy="337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D813758-2F1F-092F-6E2C-F952D1CC9E0F}"/>
              </a:ext>
            </a:extLst>
          </p:cNvPr>
          <p:cNvSpPr/>
          <p:nvPr/>
        </p:nvSpPr>
        <p:spPr bwMode="auto">
          <a:xfrm>
            <a:off x="1203668" y="5705198"/>
            <a:ext cx="5900444" cy="892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01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2810E3-0D96-53EF-21AC-BE185C62C3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1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B72EBA-7DFE-EBFE-140B-A07B4846CF70}"/>
              </a:ext>
            </a:extLst>
          </p:cNvPr>
          <p:cNvSpPr/>
          <p:nvPr/>
        </p:nvSpPr>
        <p:spPr bwMode="auto">
          <a:xfrm>
            <a:off x="681904" y="980655"/>
            <a:ext cx="9014496" cy="576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B9B952-99C1-C32C-9DFB-CA68000CAA0D}"/>
              </a:ext>
            </a:extLst>
          </p:cNvPr>
          <p:cNvSpPr/>
          <p:nvPr/>
        </p:nvSpPr>
        <p:spPr bwMode="auto">
          <a:xfrm>
            <a:off x="720000" y="1772816"/>
            <a:ext cx="368571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FBFACE-3FCA-2E87-5CD5-AF65F38C92D8}"/>
              </a:ext>
            </a:extLst>
          </p:cNvPr>
          <p:cNvSpPr/>
          <p:nvPr/>
        </p:nvSpPr>
        <p:spPr bwMode="auto">
          <a:xfrm>
            <a:off x="701961" y="2526296"/>
            <a:ext cx="2657735" cy="549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979D21-428C-F8D1-A3F9-1D75101ECBA5}"/>
              </a:ext>
            </a:extLst>
          </p:cNvPr>
          <p:cNvSpPr/>
          <p:nvPr/>
        </p:nvSpPr>
        <p:spPr bwMode="auto">
          <a:xfrm>
            <a:off x="681904" y="3423151"/>
            <a:ext cx="9657142" cy="419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BA694F3-9693-6610-1CF1-1DCA16B16C1A}"/>
              </a:ext>
            </a:extLst>
          </p:cNvPr>
          <p:cNvSpPr/>
          <p:nvPr/>
        </p:nvSpPr>
        <p:spPr bwMode="auto">
          <a:xfrm>
            <a:off x="681904" y="4262759"/>
            <a:ext cx="6009523" cy="38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FBFACE-3FCA-2E87-5CD5-AF65F38C92D8}"/>
              </a:ext>
            </a:extLst>
          </p:cNvPr>
          <p:cNvSpPr/>
          <p:nvPr/>
        </p:nvSpPr>
        <p:spPr bwMode="auto">
          <a:xfrm>
            <a:off x="3423908" y="2523312"/>
            <a:ext cx="2672092" cy="689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97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2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902F1A-5D1C-23D5-A9F5-4B6CCC9875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0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856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37</cp:revision>
  <dcterms:created xsi:type="dcterms:W3CDTF">2015-09-16T06:52:26Z</dcterms:created>
  <dcterms:modified xsi:type="dcterms:W3CDTF">2024-07-30T03:20:33Z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