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92"/>
          <a:stretch/>
        </p:blipFill>
        <p:spPr>
          <a:xfrm>
            <a:off x="1703512" y="1881237"/>
            <a:ext cx="7730071" cy="2103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7" t="29844" r="1745" b="18259"/>
          <a:stretch/>
        </p:blipFill>
        <p:spPr>
          <a:xfrm>
            <a:off x="3504745" y="3645023"/>
            <a:ext cx="4127605" cy="108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8A945-6B10-A5BC-B1FB-A59F4AD2F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D8A4B-6FC5-6319-8EE4-8CEEEC9003BA}"/>
              </a:ext>
            </a:extLst>
          </p:cNvPr>
          <p:cNvSpPr/>
          <p:nvPr/>
        </p:nvSpPr>
        <p:spPr bwMode="auto">
          <a:xfrm>
            <a:off x="2720000" y="2107228"/>
            <a:ext cx="209523" cy="39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7C0B02-1F3E-BD6C-4AFD-07AB89307E36}"/>
              </a:ext>
            </a:extLst>
          </p:cNvPr>
          <p:cNvSpPr/>
          <p:nvPr/>
        </p:nvSpPr>
        <p:spPr bwMode="auto">
          <a:xfrm>
            <a:off x="7177142" y="4045165"/>
            <a:ext cx="609523" cy="40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BB934-3F53-1823-6C39-3C7951B65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53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F9D6B-0638-4C28-9648-4005E1A7D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23862-C848-29E9-78AF-DCAD1D3008CE}"/>
              </a:ext>
            </a:extLst>
          </p:cNvPr>
          <p:cNvSpPr/>
          <p:nvPr/>
        </p:nvSpPr>
        <p:spPr bwMode="auto">
          <a:xfrm>
            <a:off x="681904" y="1133280"/>
            <a:ext cx="5774136" cy="43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75AF5A-F415-1AEF-52B8-E792E48781E6}"/>
              </a:ext>
            </a:extLst>
          </p:cNvPr>
          <p:cNvSpPr/>
          <p:nvPr/>
        </p:nvSpPr>
        <p:spPr bwMode="auto">
          <a:xfrm>
            <a:off x="681904" y="2068205"/>
            <a:ext cx="6782248" cy="100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2322685-719D-0207-8979-5FD5075B239F}"/>
              </a:ext>
            </a:extLst>
          </p:cNvPr>
          <p:cNvSpPr/>
          <p:nvPr/>
        </p:nvSpPr>
        <p:spPr bwMode="auto">
          <a:xfrm>
            <a:off x="681904" y="3470592"/>
            <a:ext cx="599016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8D2176A-19F5-99FC-F874-CF1CA907C329}"/>
              </a:ext>
            </a:extLst>
          </p:cNvPr>
          <p:cNvSpPr/>
          <p:nvPr/>
        </p:nvSpPr>
        <p:spPr bwMode="auto">
          <a:xfrm>
            <a:off x="681904" y="4309166"/>
            <a:ext cx="10166624" cy="55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8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E2E61-4A69-E23E-EA0B-16BD6B58C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3EFD1-CE61-E2F2-8403-8CA1557DFD02}"/>
              </a:ext>
            </a:extLst>
          </p:cNvPr>
          <p:cNvSpPr/>
          <p:nvPr/>
        </p:nvSpPr>
        <p:spPr bwMode="auto">
          <a:xfrm>
            <a:off x="2423593" y="3785006"/>
            <a:ext cx="504056" cy="1012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5C526-6BCA-D2E4-7DBE-781EA1242812}"/>
              </a:ext>
            </a:extLst>
          </p:cNvPr>
          <p:cNvSpPr/>
          <p:nvPr/>
        </p:nvSpPr>
        <p:spPr bwMode="auto">
          <a:xfrm>
            <a:off x="8958095" y="5377974"/>
            <a:ext cx="485714" cy="39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0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2E1EA-3AEE-65A5-34D5-BFCA10FD7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46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85ED3-1DB5-8342-54D2-D7A9E5032545}"/>
              </a:ext>
            </a:extLst>
          </p:cNvPr>
          <p:cNvSpPr/>
          <p:nvPr/>
        </p:nvSpPr>
        <p:spPr bwMode="auto">
          <a:xfrm>
            <a:off x="1847528" y="2444334"/>
            <a:ext cx="1224136" cy="98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356B5A-2274-C969-526F-647D1FEA34C6}"/>
              </a:ext>
            </a:extLst>
          </p:cNvPr>
          <p:cNvSpPr/>
          <p:nvPr/>
        </p:nvSpPr>
        <p:spPr bwMode="auto">
          <a:xfrm>
            <a:off x="2333924" y="5395903"/>
            <a:ext cx="665732" cy="98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34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B694F-F465-539C-B44C-340E5D9D0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FDF74-81A9-8255-CD70-E287E2B8956E}"/>
              </a:ext>
            </a:extLst>
          </p:cNvPr>
          <p:cNvSpPr/>
          <p:nvPr/>
        </p:nvSpPr>
        <p:spPr bwMode="auto">
          <a:xfrm>
            <a:off x="1291428" y="2913806"/>
            <a:ext cx="5092604" cy="65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9EBD25-F6BA-9C0B-2ABA-2EB81112C215}"/>
              </a:ext>
            </a:extLst>
          </p:cNvPr>
          <p:cNvSpPr/>
          <p:nvPr/>
        </p:nvSpPr>
        <p:spPr bwMode="auto">
          <a:xfrm>
            <a:off x="1300952" y="3717032"/>
            <a:ext cx="6379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39EBD25-F6BA-9C0B-2ABA-2EB81112C215}"/>
              </a:ext>
            </a:extLst>
          </p:cNvPr>
          <p:cNvSpPr/>
          <p:nvPr/>
        </p:nvSpPr>
        <p:spPr bwMode="auto">
          <a:xfrm>
            <a:off x="1487488" y="4630041"/>
            <a:ext cx="6379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9EBD25-F6BA-9C0B-2ABA-2EB81112C215}"/>
              </a:ext>
            </a:extLst>
          </p:cNvPr>
          <p:cNvSpPr/>
          <p:nvPr/>
        </p:nvSpPr>
        <p:spPr bwMode="auto">
          <a:xfrm>
            <a:off x="1487488" y="5543050"/>
            <a:ext cx="6379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3DA2B-7AB1-0D50-1CE8-B5D75FFBF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47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6AC76-A1B2-2D28-FB29-70A924C0E745}"/>
              </a:ext>
            </a:extLst>
          </p:cNvPr>
          <p:cNvSpPr/>
          <p:nvPr/>
        </p:nvSpPr>
        <p:spPr bwMode="auto">
          <a:xfrm>
            <a:off x="1871820" y="3161862"/>
            <a:ext cx="323651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C3879F-406B-32ED-6876-DF108392FE0D}"/>
              </a:ext>
            </a:extLst>
          </p:cNvPr>
          <p:cNvSpPr/>
          <p:nvPr/>
        </p:nvSpPr>
        <p:spPr bwMode="auto">
          <a:xfrm>
            <a:off x="10124945" y="4123986"/>
            <a:ext cx="323651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02BD1-5391-D217-2338-8C46EDC8F546}"/>
              </a:ext>
            </a:extLst>
          </p:cNvPr>
          <p:cNvSpPr/>
          <p:nvPr/>
        </p:nvSpPr>
        <p:spPr bwMode="auto">
          <a:xfrm>
            <a:off x="3014121" y="6067284"/>
            <a:ext cx="314132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71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40271-6C60-88A6-627D-FD36C2E71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96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A8C6A-493D-53EF-9565-C5D6952C5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2A06F-74B6-537C-D003-A92EF8BEF59F}"/>
              </a:ext>
            </a:extLst>
          </p:cNvPr>
          <p:cNvSpPr/>
          <p:nvPr/>
        </p:nvSpPr>
        <p:spPr bwMode="auto">
          <a:xfrm>
            <a:off x="681904" y="1114160"/>
            <a:ext cx="10166624" cy="586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03E2F-D79F-11AE-BB37-7B40A9B75C7B}"/>
              </a:ext>
            </a:extLst>
          </p:cNvPr>
          <p:cNvSpPr/>
          <p:nvPr/>
        </p:nvSpPr>
        <p:spPr bwMode="auto">
          <a:xfrm>
            <a:off x="681904" y="2010803"/>
            <a:ext cx="4333976" cy="47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D829A4-5B6E-D31E-DDC1-70C64CC19E0C}"/>
              </a:ext>
            </a:extLst>
          </p:cNvPr>
          <p:cNvSpPr/>
          <p:nvPr/>
        </p:nvSpPr>
        <p:spPr bwMode="auto">
          <a:xfrm>
            <a:off x="681904" y="2945596"/>
            <a:ext cx="8654456" cy="55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E8CA03-FE34-2527-F2F5-3D904FB20549}"/>
              </a:ext>
            </a:extLst>
          </p:cNvPr>
          <p:cNvSpPr/>
          <p:nvPr/>
        </p:nvSpPr>
        <p:spPr bwMode="auto">
          <a:xfrm>
            <a:off x="681904" y="3851776"/>
            <a:ext cx="4477992" cy="513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29B47B-E3AA-B389-FCC3-EB57E9EDFA35}"/>
              </a:ext>
            </a:extLst>
          </p:cNvPr>
          <p:cNvSpPr/>
          <p:nvPr/>
        </p:nvSpPr>
        <p:spPr bwMode="auto">
          <a:xfrm>
            <a:off x="681904" y="4738878"/>
            <a:ext cx="10838096" cy="135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81335-52D4-9424-7F73-7794B082FE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64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A0138-5A5C-2BA0-6D1A-8844BE15233C}"/>
              </a:ext>
            </a:extLst>
          </p:cNvPr>
          <p:cNvSpPr/>
          <p:nvPr/>
        </p:nvSpPr>
        <p:spPr bwMode="auto">
          <a:xfrm>
            <a:off x="1422143" y="2533904"/>
            <a:ext cx="5897993" cy="37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3522C3-B5AF-CDB8-8EA8-96122CBF037E}"/>
              </a:ext>
            </a:extLst>
          </p:cNvPr>
          <p:cNvSpPr/>
          <p:nvPr/>
        </p:nvSpPr>
        <p:spPr bwMode="auto">
          <a:xfrm>
            <a:off x="1430032" y="3292085"/>
            <a:ext cx="5530064" cy="36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4BB866-1CDE-3A5E-8342-AB2EE8D30AC0}"/>
              </a:ext>
            </a:extLst>
          </p:cNvPr>
          <p:cNvSpPr/>
          <p:nvPr/>
        </p:nvSpPr>
        <p:spPr bwMode="auto">
          <a:xfrm>
            <a:off x="1485256" y="4034470"/>
            <a:ext cx="4754759" cy="331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F18013-E1B3-4067-FBFF-2C0F880D30BC}"/>
              </a:ext>
            </a:extLst>
          </p:cNvPr>
          <p:cNvSpPr/>
          <p:nvPr/>
        </p:nvSpPr>
        <p:spPr bwMode="auto">
          <a:xfrm>
            <a:off x="1461588" y="4784752"/>
            <a:ext cx="6506619" cy="42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E471750-19D1-A69A-ECFF-A8C0A902ADFB}"/>
              </a:ext>
            </a:extLst>
          </p:cNvPr>
          <p:cNvSpPr/>
          <p:nvPr/>
        </p:nvSpPr>
        <p:spPr bwMode="auto">
          <a:xfrm>
            <a:off x="1461588" y="5527136"/>
            <a:ext cx="7298707" cy="494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3E81322-F5E6-4280-41A0-4425D4CE144B}"/>
              </a:ext>
            </a:extLst>
          </p:cNvPr>
          <p:cNvSpPr/>
          <p:nvPr/>
        </p:nvSpPr>
        <p:spPr bwMode="auto">
          <a:xfrm>
            <a:off x="1430032" y="6237931"/>
            <a:ext cx="4809983" cy="371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8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5" grpId="0" animBg="1"/>
      <p:bldP spid="22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7FF12-4692-1E1A-6ACC-FEB654EF3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60BD2-696D-25CB-A10F-94E084282CDB}"/>
              </a:ext>
            </a:extLst>
          </p:cNvPr>
          <p:cNvSpPr/>
          <p:nvPr/>
        </p:nvSpPr>
        <p:spPr bwMode="auto">
          <a:xfrm>
            <a:off x="3281904" y="3152525"/>
            <a:ext cx="352380" cy="39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C6D9F-952C-07FC-5BCD-648315D960E2}"/>
              </a:ext>
            </a:extLst>
          </p:cNvPr>
          <p:cNvSpPr/>
          <p:nvPr/>
        </p:nvSpPr>
        <p:spPr bwMode="auto">
          <a:xfrm>
            <a:off x="9815238" y="4114726"/>
            <a:ext cx="352380" cy="40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736B23-9D57-3305-17BA-6980A113C51A}"/>
              </a:ext>
            </a:extLst>
          </p:cNvPr>
          <p:cNvSpPr/>
          <p:nvPr/>
        </p:nvSpPr>
        <p:spPr bwMode="auto">
          <a:xfrm>
            <a:off x="9377142" y="5391310"/>
            <a:ext cx="323809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6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