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6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874" y="2836736"/>
            <a:ext cx="10080253" cy="1184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8592B-23EE-F7DF-DD6B-F69EB80CF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69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56BC3-CE5F-A3B3-02E1-9249F45F591E}"/>
              </a:ext>
            </a:extLst>
          </p:cNvPr>
          <p:cNvSpPr/>
          <p:nvPr/>
        </p:nvSpPr>
        <p:spPr bwMode="auto">
          <a:xfrm>
            <a:off x="6511743" y="2263595"/>
            <a:ext cx="331725" cy="367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AA004C-6C08-B955-E38E-FFB50EDCBB63}"/>
              </a:ext>
            </a:extLst>
          </p:cNvPr>
          <p:cNvSpPr/>
          <p:nvPr/>
        </p:nvSpPr>
        <p:spPr bwMode="auto">
          <a:xfrm>
            <a:off x="2136556" y="5013176"/>
            <a:ext cx="10791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84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32DDE-B725-4118-958F-0BECA7B6E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9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23BF61-C9B0-1E89-E7FA-AEBFA1ADE6C6}"/>
              </a:ext>
            </a:extLst>
          </p:cNvPr>
          <p:cNvSpPr/>
          <p:nvPr/>
        </p:nvSpPr>
        <p:spPr bwMode="auto">
          <a:xfrm>
            <a:off x="7548571" y="2068388"/>
            <a:ext cx="2147829" cy="496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F3529E-84FB-5F30-D44A-4560C77D0B86}"/>
              </a:ext>
            </a:extLst>
          </p:cNvPr>
          <p:cNvSpPr/>
          <p:nvPr/>
        </p:nvSpPr>
        <p:spPr bwMode="auto">
          <a:xfrm>
            <a:off x="7253333" y="4549166"/>
            <a:ext cx="209523" cy="391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52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1D999-AD65-DDC3-5F50-0B936BEA83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0BAEB7-4360-7F41-1E44-19D7DD64217B}"/>
              </a:ext>
            </a:extLst>
          </p:cNvPr>
          <p:cNvSpPr/>
          <p:nvPr/>
        </p:nvSpPr>
        <p:spPr bwMode="auto">
          <a:xfrm>
            <a:off x="2424761" y="3838868"/>
            <a:ext cx="8423767" cy="52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0BAEB7-4360-7F41-1E44-19D7DD64217B}"/>
              </a:ext>
            </a:extLst>
          </p:cNvPr>
          <p:cNvSpPr/>
          <p:nvPr/>
        </p:nvSpPr>
        <p:spPr bwMode="auto">
          <a:xfrm>
            <a:off x="2495600" y="4616502"/>
            <a:ext cx="6285715" cy="52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E2809-C2DA-B416-EA80-683C337531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7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6FECEA-F935-7199-3415-071E70B68111}"/>
              </a:ext>
            </a:extLst>
          </p:cNvPr>
          <p:cNvSpPr/>
          <p:nvPr/>
        </p:nvSpPr>
        <p:spPr bwMode="auto">
          <a:xfrm>
            <a:off x="1539047" y="2485484"/>
            <a:ext cx="7365265" cy="4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6FECEA-F935-7199-3415-071E70B68111}"/>
              </a:ext>
            </a:extLst>
          </p:cNvPr>
          <p:cNvSpPr/>
          <p:nvPr/>
        </p:nvSpPr>
        <p:spPr bwMode="auto">
          <a:xfrm>
            <a:off x="1631504" y="3429000"/>
            <a:ext cx="7365265" cy="51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68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12263-644C-2123-E2EC-E71A017FFA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AC4ECA-6705-6E66-10CF-9BFE3993AAD6}"/>
              </a:ext>
            </a:extLst>
          </p:cNvPr>
          <p:cNvSpPr/>
          <p:nvPr/>
        </p:nvSpPr>
        <p:spPr bwMode="auto">
          <a:xfrm>
            <a:off x="1539047" y="2492896"/>
            <a:ext cx="8589401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AC4ECA-6705-6E66-10CF-9BFE3993AAD6}"/>
              </a:ext>
            </a:extLst>
          </p:cNvPr>
          <p:cNvSpPr/>
          <p:nvPr/>
        </p:nvSpPr>
        <p:spPr bwMode="auto">
          <a:xfrm>
            <a:off x="1703512" y="3933057"/>
            <a:ext cx="8589401" cy="1173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DAC4ECA-6705-6E66-10CF-9BFE3993AAD6}"/>
              </a:ext>
            </a:extLst>
          </p:cNvPr>
          <p:cNvSpPr/>
          <p:nvPr/>
        </p:nvSpPr>
        <p:spPr bwMode="auto">
          <a:xfrm>
            <a:off x="1825299" y="5373216"/>
            <a:ext cx="8589401" cy="130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20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65EC1-19C0-D9EB-424D-B6E3DB822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714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87FBD-F6F8-4246-322B-AABD6836C7FC}"/>
              </a:ext>
            </a:extLst>
          </p:cNvPr>
          <p:cNvSpPr/>
          <p:nvPr/>
        </p:nvSpPr>
        <p:spPr bwMode="auto">
          <a:xfrm>
            <a:off x="1441892" y="3050200"/>
            <a:ext cx="6382300" cy="45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2E87FBD-F6F8-4246-322B-AABD6836C7FC}"/>
              </a:ext>
            </a:extLst>
          </p:cNvPr>
          <p:cNvSpPr/>
          <p:nvPr/>
        </p:nvSpPr>
        <p:spPr bwMode="auto">
          <a:xfrm>
            <a:off x="1586187" y="3636713"/>
            <a:ext cx="6382300" cy="45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2E87FBD-F6F8-4246-322B-AABD6836C7FC}"/>
              </a:ext>
            </a:extLst>
          </p:cNvPr>
          <p:cNvSpPr/>
          <p:nvPr/>
        </p:nvSpPr>
        <p:spPr bwMode="auto">
          <a:xfrm>
            <a:off x="1615423" y="4223226"/>
            <a:ext cx="6382300" cy="45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2E87FBD-F6F8-4246-322B-AABD6836C7FC}"/>
              </a:ext>
            </a:extLst>
          </p:cNvPr>
          <p:cNvSpPr/>
          <p:nvPr/>
        </p:nvSpPr>
        <p:spPr bwMode="auto">
          <a:xfrm>
            <a:off x="1754248" y="4873099"/>
            <a:ext cx="6382300" cy="45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2E87FBD-F6F8-4246-322B-AABD6836C7FC}"/>
              </a:ext>
            </a:extLst>
          </p:cNvPr>
          <p:cNvSpPr/>
          <p:nvPr/>
        </p:nvSpPr>
        <p:spPr bwMode="auto">
          <a:xfrm>
            <a:off x="1441892" y="5559145"/>
            <a:ext cx="6382300" cy="45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2E87FBD-F6F8-4246-322B-AABD6836C7FC}"/>
              </a:ext>
            </a:extLst>
          </p:cNvPr>
          <p:cNvSpPr/>
          <p:nvPr/>
        </p:nvSpPr>
        <p:spPr bwMode="auto">
          <a:xfrm>
            <a:off x="1343472" y="6185070"/>
            <a:ext cx="6382300" cy="45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2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E7DBA-C510-5C92-62D6-979C4A7ECA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326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765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DAEF3-064B-8C40-5569-76F03BF1E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2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B2649-7F94-CCDC-968C-E1596C3E5164}"/>
              </a:ext>
            </a:extLst>
          </p:cNvPr>
          <p:cNvSpPr/>
          <p:nvPr/>
        </p:nvSpPr>
        <p:spPr bwMode="auto">
          <a:xfrm>
            <a:off x="681904" y="1085915"/>
            <a:ext cx="9950600" cy="147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356CB9-1770-998F-5C12-01C5C7E38DB6}"/>
              </a:ext>
            </a:extLst>
          </p:cNvPr>
          <p:cNvSpPr/>
          <p:nvPr/>
        </p:nvSpPr>
        <p:spPr bwMode="auto">
          <a:xfrm>
            <a:off x="681904" y="2822820"/>
            <a:ext cx="9806584" cy="50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13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33214-8003-AB86-FFC1-2C4EDBDC1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34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FE770F-B048-096B-181A-F316E1EEBE1E}"/>
              </a:ext>
            </a:extLst>
          </p:cNvPr>
          <p:cNvSpPr/>
          <p:nvPr/>
        </p:nvSpPr>
        <p:spPr bwMode="auto">
          <a:xfrm>
            <a:off x="1499610" y="3284985"/>
            <a:ext cx="834080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F7F2905-15FF-F8A5-51F9-E2179EE06DC8}"/>
              </a:ext>
            </a:extLst>
          </p:cNvPr>
          <p:cNvSpPr/>
          <p:nvPr/>
        </p:nvSpPr>
        <p:spPr bwMode="auto">
          <a:xfrm>
            <a:off x="1543408" y="5720439"/>
            <a:ext cx="8873072" cy="97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4FE770F-B048-096B-181A-F316E1EEBE1E}"/>
              </a:ext>
            </a:extLst>
          </p:cNvPr>
          <p:cNvSpPr/>
          <p:nvPr/>
        </p:nvSpPr>
        <p:spPr bwMode="auto">
          <a:xfrm>
            <a:off x="1631504" y="4017881"/>
            <a:ext cx="834080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4FE770F-B048-096B-181A-F316E1EEBE1E}"/>
              </a:ext>
            </a:extLst>
          </p:cNvPr>
          <p:cNvSpPr/>
          <p:nvPr/>
        </p:nvSpPr>
        <p:spPr bwMode="auto">
          <a:xfrm>
            <a:off x="1549775" y="4869160"/>
            <a:ext cx="834080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0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32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DCF29-1BEE-1743-D3DB-8B3C2B4B57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481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170AE-BE47-ECA9-8814-C1743B0AC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9AD2CD-E22A-E34B-C4BE-E407A1ADA928}"/>
              </a:ext>
            </a:extLst>
          </p:cNvPr>
          <p:cNvSpPr/>
          <p:nvPr/>
        </p:nvSpPr>
        <p:spPr bwMode="auto">
          <a:xfrm>
            <a:off x="10281904" y="2894962"/>
            <a:ext cx="390476" cy="40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96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1F7B4-6F45-2181-331B-D8D29294E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7306"/>
            <a:ext cx="9768488" cy="503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F4AF5-369D-1B42-F404-4E58D1113E01}"/>
              </a:ext>
            </a:extLst>
          </p:cNvPr>
          <p:cNvSpPr/>
          <p:nvPr/>
        </p:nvSpPr>
        <p:spPr bwMode="auto">
          <a:xfrm>
            <a:off x="4879620" y="4158313"/>
            <a:ext cx="347343" cy="493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2A7C72-276B-EAA5-97E9-752883A134CF}"/>
              </a:ext>
            </a:extLst>
          </p:cNvPr>
          <p:cNvSpPr/>
          <p:nvPr/>
        </p:nvSpPr>
        <p:spPr bwMode="auto">
          <a:xfrm>
            <a:off x="5978023" y="4170353"/>
            <a:ext cx="519046" cy="481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0CAAF2-01F9-040E-27F6-96E9D7B0AAED}"/>
              </a:ext>
            </a:extLst>
          </p:cNvPr>
          <p:cNvSpPr/>
          <p:nvPr/>
        </p:nvSpPr>
        <p:spPr bwMode="auto">
          <a:xfrm>
            <a:off x="7248128" y="4221088"/>
            <a:ext cx="368014" cy="430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F874C3-98D2-2BF6-04C2-99EC9FF8FB7C}"/>
              </a:ext>
            </a:extLst>
          </p:cNvPr>
          <p:cNvSpPr/>
          <p:nvPr/>
        </p:nvSpPr>
        <p:spPr bwMode="auto">
          <a:xfrm>
            <a:off x="3935760" y="6093296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4EDCF29-1BEE-1743-D3DB-8B3C2B4B57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74"/>
          <a:stretch/>
        </p:blipFill>
        <p:spPr>
          <a:xfrm>
            <a:off x="2238547" y="332656"/>
            <a:ext cx="9001000" cy="170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390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0B752-55EB-9885-0B37-8EA85D82C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28927"/>
            <a:ext cx="10800000" cy="412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9D90DA-CDC8-30FB-C346-22B26602CC83}"/>
              </a:ext>
            </a:extLst>
          </p:cNvPr>
          <p:cNvSpPr/>
          <p:nvPr/>
        </p:nvSpPr>
        <p:spPr bwMode="auto">
          <a:xfrm>
            <a:off x="1567618" y="4453044"/>
            <a:ext cx="8128781" cy="54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079C36-BFCE-7DDF-2502-AAD7EA408861}"/>
              </a:ext>
            </a:extLst>
          </p:cNvPr>
          <p:cNvSpPr/>
          <p:nvPr/>
        </p:nvSpPr>
        <p:spPr bwMode="auto">
          <a:xfrm>
            <a:off x="1567619" y="5217960"/>
            <a:ext cx="7192677" cy="107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74EDCF29-1BEE-1743-D3DB-8B3C2B4B57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74"/>
          <a:stretch/>
        </p:blipFill>
        <p:spPr>
          <a:xfrm>
            <a:off x="1619500" y="643936"/>
            <a:ext cx="9001000" cy="170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368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E44C2-E0A3-25F5-01E9-A8AF1527CD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693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512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685FE-01E3-3DE1-D22C-E09AE80FDC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95648C-9EA3-A79F-7881-99555CC48456}"/>
              </a:ext>
            </a:extLst>
          </p:cNvPr>
          <p:cNvSpPr/>
          <p:nvPr/>
        </p:nvSpPr>
        <p:spPr bwMode="auto">
          <a:xfrm>
            <a:off x="681904" y="908720"/>
            <a:ext cx="951855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C5E591-2CD7-5CF0-B105-DB73EB26B388}"/>
              </a:ext>
            </a:extLst>
          </p:cNvPr>
          <p:cNvSpPr/>
          <p:nvPr/>
        </p:nvSpPr>
        <p:spPr bwMode="auto">
          <a:xfrm>
            <a:off x="681904" y="1953016"/>
            <a:ext cx="7862368" cy="539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AC5E591-2CD7-5CF0-B105-DB73EB26B388}"/>
              </a:ext>
            </a:extLst>
          </p:cNvPr>
          <p:cNvSpPr/>
          <p:nvPr/>
        </p:nvSpPr>
        <p:spPr bwMode="auto">
          <a:xfrm>
            <a:off x="839416" y="2745103"/>
            <a:ext cx="7862368" cy="66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C5E591-2CD7-5CF0-B105-DB73EB26B388}"/>
              </a:ext>
            </a:extLst>
          </p:cNvPr>
          <p:cNvSpPr/>
          <p:nvPr/>
        </p:nvSpPr>
        <p:spPr bwMode="auto">
          <a:xfrm>
            <a:off x="735241" y="3537191"/>
            <a:ext cx="7862368" cy="733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1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CC4FA-B0A7-5E0D-B5B8-1C960F997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50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AC28EF-093C-484E-C060-B9031C270F0F}"/>
              </a:ext>
            </a:extLst>
          </p:cNvPr>
          <p:cNvSpPr/>
          <p:nvPr/>
        </p:nvSpPr>
        <p:spPr bwMode="auto">
          <a:xfrm>
            <a:off x="683490" y="827999"/>
            <a:ext cx="7716766" cy="74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FF3A4C-18FF-7C3D-73D8-5991EB2B1EFC}"/>
              </a:ext>
            </a:extLst>
          </p:cNvPr>
          <p:cNvSpPr/>
          <p:nvPr/>
        </p:nvSpPr>
        <p:spPr bwMode="auto">
          <a:xfrm>
            <a:off x="811274" y="3506073"/>
            <a:ext cx="2980470" cy="420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F6BCD4-1E53-5B2A-6E23-0EF6848AE83D}"/>
              </a:ext>
            </a:extLst>
          </p:cNvPr>
          <p:cNvSpPr/>
          <p:nvPr/>
        </p:nvSpPr>
        <p:spPr bwMode="auto">
          <a:xfrm>
            <a:off x="683490" y="4278421"/>
            <a:ext cx="4044358" cy="59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25243FD-3A58-342D-CE34-D6D659BD8C2A}"/>
              </a:ext>
            </a:extLst>
          </p:cNvPr>
          <p:cNvSpPr/>
          <p:nvPr/>
        </p:nvSpPr>
        <p:spPr bwMode="auto">
          <a:xfrm>
            <a:off x="683490" y="5123887"/>
            <a:ext cx="7500742" cy="60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6AC28EF-093C-484E-C060-B9031C270F0F}"/>
              </a:ext>
            </a:extLst>
          </p:cNvPr>
          <p:cNvSpPr/>
          <p:nvPr/>
        </p:nvSpPr>
        <p:spPr bwMode="auto">
          <a:xfrm>
            <a:off x="811274" y="1778576"/>
            <a:ext cx="7716766" cy="635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6AC28EF-093C-484E-C060-B9031C270F0F}"/>
              </a:ext>
            </a:extLst>
          </p:cNvPr>
          <p:cNvSpPr/>
          <p:nvPr/>
        </p:nvSpPr>
        <p:spPr bwMode="auto">
          <a:xfrm>
            <a:off x="720000" y="2518930"/>
            <a:ext cx="7716766" cy="635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25243FD-3A58-342D-CE34-D6D659BD8C2A}"/>
              </a:ext>
            </a:extLst>
          </p:cNvPr>
          <p:cNvSpPr/>
          <p:nvPr/>
        </p:nvSpPr>
        <p:spPr bwMode="auto">
          <a:xfrm>
            <a:off x="791502" y="6059935"/>
            <a:ext cx="7500742" cy="60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20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20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E0F8C-35C8-6E9B-9168-4EF31FDA8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794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E4A308-9ECD-C0C6-8549-C128F1DF9FC3}"/>
              </a:ext>
            </a:extLst>
          </p:cNvPr>
          <p:cNvSpPr/>
          <p:nvPr/>
        </p:nvSpPr>
        <p:spPr bwMode="auto">
          <a:xfrm>
            <a:off x="8952041" y="999865"/>
            <a:ext cx="327317" cy="351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99008E-D73D-A211-BF87-6EB9BB9C43C3}"/>
              </a:ext>
            </a:extLst>
          </p:cNvPr>
          <p:cNvSpPr/>
          <p:nvPr/>
        </p:nvSpPr>
        <p:spPr bwMode="auto">
          <a:xfrm>
            <a:off x="8952041" y="5059178"/>
            <a:ext cx="327317" cy="36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35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13791-B114-1633-B1A8-FC4667630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22E356-A171-68FB-582D-64BBF4542D66}"/>
              </a:ext>
            </a:extLst>
          </p:cNvPr>
          <p:cNvSpPr/>
          <p:nvPr/>
        </p:nvSpPr>
        <p:spPr bwMode="auto">
          <a:xfrm>
            <a:off x="10300952" y="2058055"/>
            <a:ext cx="390476" cy="40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63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B2F58-A3A3-2814-5B71-35A04D4248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BE0D4D-4133-103D-7AF0-6F7DAB403B26}"/>
              </a:ext>
            </a:extLst>
          </p:cNvPr>
          <p:cNvSpPr/>
          <p:nvPr/>
        </p:nvSpPr>
        <p:spPr bwMode="auto">
          <a:xfrm>
            <a:off x="10291428" y="1094762"/>
            <a:ext cx="390476" cy="40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5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5D6CC-B2B7-BC8E-53F7-4D35ABB867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904004-8B14-A111-05B9-1A43CAB282D8}"/>
              </a:ext>
            </a:extLst>
          </p:cNvPr>
          <p:cNvSpPr/>
          <p:nvPr/>
        </p:nvSpPr>
        <p:spPr bwMode="auto">
          <a:xfrm>
            <a:off x="10291428" y="2934461"/>
            <a:ext cx="380952" cy="41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55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85436-21E8-BA95-9A2E-BEC8DC0041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34848-FAE7-53AD-7153-6F57BF2F8DB1}"/>
              </a:ext>
            </a:extLst>
          </p:cNvPr>
          <p:cNvSpPr/>
          <p:nvPr/>
        </p:nvSpPr>
        <p:spPr bwMode="auto">
          <a:xfrm>
            <a:off x="10291428" y="2955818"/>
            <a:ext cx="380952" cy="410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4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35C3C-3266-43A3-18E3-3B0F49C69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740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9F045-AB17-B3ED-46F6-EAB53E004B5F}"/>
              </a:ext>
            </a:extLst>
          </p:cNvPr>
          <p:cNvSpPr/>
          <p:nvPr/>
        </p:nvSpPr>
        <p:spPr bwMode="auto">
          <a:xfrm>
            <a:off x="9069010" y="1862554"/>
            <a:ext cx="322387" cy="355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53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36B30-59C5-7954-4E6D-B48182A87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614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2DA4A8-172C-939D-2DB4-B3D8E8A23A36}"/>
              </a:ext>
            </a:extLst>
          </p:cNvPr>
          <p:cNvSpPr/>
          <p:nvPr/>
        </p:nvSpPr>
        <p:spPr bwMode="auto">
          <a:xfrm>
            <a:off x="9336360" y="2313806"/>
            <a:ext cx="1857066" cy="4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EB34E9-AEEE-DDC7-F7C1-69E4531A3606}"/>
              </a:ext>
            </a:extLst>
          </p:cNvPr>
          <p:cNvSpPr/>
          <p:nvPr/>
        </p:nvSpPr>
        <p:spPr bwMode="auto">
          <a:xfrm>
            <a:off x="1271464" y="3536306"/>
            <a:ext cx="4469011" cy="498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484863-783F-27C4-7F3D-A9F89A45D7CB}"/>
              </a:ext>
            </a:extLst>
          </p:cNvPr>
          <p:cNvSpPr/>
          <p:nvPr/>
        </p:nvSpPr>
        <p:spPr bwMode="auto">
          <a:xfrm>
            <a:off x="3371262" y="6047133"/>
            <a:ext cx="329057" cy="394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18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2024-07-30T03:04:42Z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