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0"/>
  </p:notesMasterIdLst>
  <p:sldIdLst>
    <p:sldId id="363" r:id="rId3"/>
    <p:sldId id="374" r:id="rId4"/>
    <p:sldId id="366" r:id="rId5"/>
    <p:sldId id="369" r:id="rId6"/>
    <p:sldId id="371" r:id="rId7"/>
    <p:sldId id="373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424" y="1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780515-BBCC-4BAD-9D4E-0FE4C04DE147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D4619-E934-469F-954E-DA8EB8ECCB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124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7D4619-E934-469F-954E-DA8EB8ECCB3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317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17" name="yt_shape_13317"/>
              <p:cNvSpPr txBox="1"/>
              <p:nvPr/>
            </p:nvSpPr>
            <p:spPr>
              <a:xfrm>
                <a:off x="540119" y="1052736"/>
                <a:ext cx="11111999" cy="1395309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教材母题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68cd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不必解答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317" name="yt_shape_133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52736"/>
                <a:ext cx="11111999" cy="1395309"/>
              </a:xfrm>
              <a:prstGeom prst="rect">
                <a:avLst/>
              </a:prstGeom>
              <a:blipFill>
                <a:blip r:embed="rId3"/>
                <a:stretch>
                  <a:fillRect l="-987" r="-877" b="-433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yt_shape_13320"/>
          <p:cNvSpPr txBox="1"/>
          <p:nvPr/>
        </p:nvSpPr>
        <p:spPr>
          <a:xfrm>
            <a:off x="540000" y="836712"/>
            <a:ext cx="3703258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806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319" name="yt_image_1331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366508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2" name="yt_shape_13322"/>
          <p:cNvSpPr txBox="1"/>
          <p:nvPr/>
        </p:nvSpPr>
        <p:spPr>
          <a:xfrm>
            <a:off x="540000" y="1534295"/>
            <a:ext cx="418383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先化简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再代入求值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323" name="yt_shape_13323"/>
              <p:cNvSpPr txBox="1"/>
              <p:nvPr/>
            </p:nvSpPr>
            <p:spPr>
              <a:xfrm>
                <a:off x="540119" y="2033860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4425f"/>
                  </a:rPr>
                  <a:t>为最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大的负整数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为最小的正整数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323" name="yt_shape_133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33860"/>
                <a:ext cx="11492915" cy="1106521"/>
              </a:xfrm>
              <a:prstGeom prst="rect">
                <a:avLst/>
              </a:prstGeom>
              <a:blipFill>
                <a:blip r:embed="rId3"/>
                <a:stretch>
                  <a:fillRect l="-1645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25" name="yt_shape_13325"/>
          <p:cNvSpPr txBox="1"/>
          <p:nvPr/>
        </p:nvSpPr>
        <p:spPr>
          <a:xfrm>
            <a:off x="540000" y="3191169"/>
            <a:ext cx="7604646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为最大的负整数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为最小的正整数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3" name="yt_shape_1722173976894">
            <a:extLst>
              <a:ext uri="{FF2B5EF4-FFF2-40B4-BE49-F238E27FC236}">
                <a16:creationId xmlns:a16="http://schemas.microsoft.com/office/drawing/2014/main" id="{075C7107-1DBD-9F25-74CC-F3C58EDD73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85699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844040-2969-EC89-9249-971DA0B7BD1E}"/>
              </a:ext>
            </a:extLst>
          </p:cNvPr>
          <p:cNvSpPr txBox="1"/>
          <p:nvPr/>
        </p:nvSpPr>
        <p:spPr>
          <a:xfrm>
            <a:off x="449989" y="3144364"/>
            <a:ext cx="6466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为最大的负整数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为最小的正整数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CDBAB2-7C04-2158-CFC1-28345CFA8139}"/>
              </a:ext>
            </a:extLst>
          </p:cNvPr>
          <p:cNvSpPr txBox="1"/>
          <p:nvPr/>
        </p:nvSpPr>
        <p:spPr>
          <a:xfrm>
            <a:off x="449989" y="3619851"/>
            <a:ext cx="280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F963F1-F472-CF36-A8FA-93DBED7AAA52}"/>
              </a:ext>
            </a:extLst>
          </p:cNvPr>
          <p:cNvSpPr txBox="1"/>
          <p:nvPr/>
        </p:nvSpPr>
        <p:spPr>
          <a:xfrm>
            <a:off x="449989" y="4095339"/>
            <a:ext cx="7711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B905B36-EDF8-87F4-0CDD-F5EA8399875B}"/>
              </a:ext>
            </a:extLst>
          </p:cNvPr>
          <p:cNvSpPr txBox="1"/>
          <p:nvPr/>
        </p:nvSpPr>
        <p:spPr>
          <a:xfrm>
            <a:off x="1343472" y="4570827"/>
            <a:ext cx="1548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1B1550B-D4F9-B5DC-4E5B-8668DADB424A}"/>
              </a:ext>
            </a:extLst>
          </p:cNvPr>
          <p:cNvSpPr txBox="1"/>
          <p:nvPr/>
        </p:nvSpPr>
        <p:spPr>
          <a:xfrm>
            <a:off x="1343472" y="5046315"/>
            <a:ext cx="302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52A080C-C266-CAF5-3712-63D8C50CD185}"/>
              </a:ext>
            </a:extLst>
          </p:cNvPr>
          <p:cNvSpPr txBox="1"/>
          <p:nvPr/>
        </p:nvSpPr>
        <p:spPr>
          <a:xfrm>
            <a:off x="1343472" y="552180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8582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6" name="yt_shape_13326"/>
          <p:cNvSpPr txBox="1"/>
          <p:nvPr/>
        </p:nvSpPr>
        <p:spPr>
          <a:xfrm>
            <a:off x="540000" y="900000"/>
            <a:ext cx="418383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先变形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再整体代入</a:t>
            </a:r>
          </a:p>
        </p:txBody>
      </p:sp>
      <p:sp>
        <p:nvSpPr>
          <p:cNvPr id="13327" name="yt_shape_13327"/>
          <p:cNvSpPr txBox="1"/>
          <p:nvPr/>
        </p:nvSpPr>
        <p:spPr>
          <a:xfrm>
            <a:off x="540119" y="1399565"/>
            <a:ext cx="10740457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a6bd"/>
              </a:rPr>
              <a:t>的值为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28" name="yt_table_1332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9688460"/>
              </p:ext>
            </p:extLst>
          </p:nvPr>
        </p:nvGraphicFramePr>
        <p:xfrm>
          <a:off x="540056" y="2359000"/>
          <a:ext cx="84194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80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0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804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8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5"/>
                  </a:ext>
                </a:extLst>
              </a:tr>
            </a:tbl>
          </a:graphicData>
        </a:graphic>
      </p:graphicFrame>
      <p:sp>
        <p:nvSpPr>
          <p:cNvPr id="13330" name="yt_shape_13330"/>
          <p:cNvSpPr txBox="1"/>
          <p:nvPr/>
        </p:nvSpPr>
        <p:spPr>
          <a:xfrm>
            <a:off x="540000" y="2885171"/>
            <a:ext cx="99899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331" name="yt_shape_13331"/>
          <p:cNvSpPr txBox="1"/>
          <p:nvPr/>
        </p:nvSpPr>
        <p:spPr>
          <a:xfrm>
            <a:off x="540000" y="3364474"/>
            <a:ext cx="6434454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73976977">
            <a:extLst>
              <a:ext uri="{FF2B5EF4-FFF2-40B4-BE49-F238E27FC236}">
                <a16:creationId xmlns:a16="http://schemas.microsoft.com/office/drawing/2014/main" id="{3C7DD7ED-340E-46A0-F18D-5D38A93ADA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B5C9F02-A625-04BF-DBD5-008B3C228FE0}"/>
              </a:ext>
            </a:extLst>
          </p:cNvPr>
          <p:cNvSpPr txBox="1"/>
          <p:nvPr/>
        </p:nvSpPr>
        <p:spPr>
          <a:xfrm>
            <a:off x="10597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99A27F-47EB-40CD-A05A-D088BB5B5694}"/>
              </a:ext>
            </a:extLst>
          </p:cNvPr>
          <p:cNvSpPr txBox="1"/>
          <p:nvPr/>
        </p:nvSpPr>
        <p:spPr>
          <a:xfrm>
            <a:off x="449989" y="3317668"/>
            <a:ext cx="6552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F1E8DF-BDE0-CD6C-B295-73B120F00F3C}"/>
              </a:ext>
            </a:extLst>
          </p:cNvPr>
          <p:cNvSpPr txBox="1"/>
          <p:nvPr/>
        </p:nvSpPr>
        <p:spPr>
          <a:xfrm>
            <a:off x="449989" y="3793156"/>
            <a:ext cx="5180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3302FFF-1A9D-369D-1C23-AFEAFE58F945}"/>
              </a:ext>
            </a:extLst>
          </p:cNvPr>
          <p:cNvSpPr txBox="1"/>
          <p:nvPr/>
        </p:nvSpPr>
        <p:spPr>
          <a:xfrm>
            <a:off x="449989" y="4268644"/>
            <a:ext cx="1948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58908D6-6803-3F6A-2270-1E4752E0B5DF}"/>
              </a:ext>
            </a:extLst>
          </p:cNvPr>
          <p:cNvSpPr txBox="1"/>
          <p:nvPr/>
        </p:nvSpPr>
        <p:spPr>
          <a:xfrm>
            <a:off x="449989" y="4744133"/>
            <a:ext cx="255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754141B-B9E7-609F-7225-FA058C0B2F9C}"/>
              </a:ext>
            </a:extLst>
          </p:cNvPr>
          <p:cNvSpPr txBox="1"/>
          <p:nvPr/>
        </p:nvSpPr>
        <p:spPr>
          <a:xfrm>
            <a:off x="449989" y="5219620"/>
            <a:ext cx="2100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BFE5BE9-12CA-BB69-9B33-C97860BBAF91}"/>
              </a:ext>
            </a:extLst>
          </p:cNvPr>
          <p:cNvSpPr txBox="1"/>
          <p:nvPr/>
        </p:nvSpPr>
        <p:spPr>
          <a:xfrm>
            <a:off x="449989" y="5695108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2" name="yt_shape_13332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特殊条件代入求值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33" name="yt_shape_13333"/>
              <p:cNvSpPr txBox="1"/>
              <p:nvPr/>
            </p:nvSpPr>
            <p:spPr>
              <a:xfrm>
                <a:off x="540119" y="1399565"/>
                <a:ext cx="11492915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c87b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33" name="yt_shape_13333" descr="{&quot;rangeId&quot;: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108958"/>
              </a:xfrm>
              <a:prstGeom prst="rect">
                <a:avLst/>
              </a:prstGeom>
              <a:blipFill>
                <a:blip r:embed="rId2"/>
                <a:stretch>
                  <a:fillRect l="-1701" r="-714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35" name="yt_shape_13335"/>
          <p:cNvSpPr txBox="1"/>
          <p:nvPr/>
        </p:nvSpPr>
        <p:spPr>
          <a:xfrm>
            <a:off x="540000" y="2559311"/>
            <a:ext cx="9720610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3" name="yt_shape_1722173977048">
            <a:extLst>
              <a:ext uri="{FF2B5EF4-FFF2-40B4-BE49-F238E27FC236}">
                <a16:creationId xmlns:a16="http://schemas.microsoft.com/office/drawing/2014/main" id="{4985CF0F-2EBD-F629-5313-D8EAE49A11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DB9092-30A3-C923-CC11-05E452B8C5AB}"/>
              </a:ext>
            </a:extLst>
          </p:cNvPr>
          <p:cNvSpPr txBox="1"/>
          <p:nvPr/>
        </p:nvSpPr>
        <p:spPr>
          <a:xfrm>
            <a:off x="449989" y="2512505"/>
            <a:ext cx="7685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725351-541E-ABA9-10E1-8D292D6990B2}"/>
              </a:ext>
            </a:extLst>
          </p:cNvPr>
          <p:cNvSpPr txBox="1"/>
          <p:nvPr/>
        </p:nvSpPr>
        <p:spPr>
          <a:xfrm>
            <a:off x="449989" y="2987993"/>
            <a:ext cx="9806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F73A58-0E49-0E4D-4C80-5EFC157CD17A}"/>
              </a:ext>
            </a:extLst>
          </p:cNvPr>
          <p:cNvSpPr txBox="1"/>
          <p:nvPr/>
        </p:nvSpPr>
        <p:spPr>
          <a:xfrm>
            <a:off x="449989" y="3463481"/>
            <a:ext cx="2986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2A47DD0-FBC1-483B-F029-235BD6D50BF5}"/>
              </a:ext>
            </a:extLst>
          </p:cNvPr>
          <p:cNvSpPr txBox="1"/>
          <p:nvPr/>
        </p:nvSpPr>
        <p:spPr>
          <a:xfrm>
            <a:off x="449989" y="3938969"/>
            <a:ext cx="344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C639848-9B02-C603-17C2-283E3C45696E}"/>
              </a:ext>
            </a:extLst>
          </p:cNvPr>
          <p:cNvSpPr txBox="1"/>
          <p:nvPr/>
        </p:nvSpPr>
        <p:spPr>
          <a:xfrm>
            <a:off x="449989" y="4414457"/>
            <a:ext cx="5425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6" name="yt_shape_13336"/>
          <p:cNvSpPr txBox="1"/>
          <p:nvPr/>
        </p:nvSpPr>
        <p:spPr>
          <a:xfrm>
            <a:off x="540000" y="90000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整体加减求值</a:t>
            </a:r>
          </a:p>
        </p:txBody>
      </p:sp>
      <p:sp>
        <p:nvSpPr>
          <p:cNvPr id="13337" name="yt_shape_13337"/>
          <p:cNvSpPr txBox="1"/>
          <p:nvPr/>
        </p:nvSpPr>
        <p:spPr>
          <a:xfrm>
            <a:off x="540000" y="1399565"/>
            <a:ext cx="92557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338" name="yt_shape_13338"/>
          <p:cNvSpPr txBox="1"/>
          <p:nvPr/>
        </p:nvSpPr>
        <p:spPr>
          <a:xfrm>
            <a:off x="540000" y="1878868"/>
            <a:ext cx="59279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</a:p>
        </p:txBody>
      </p:sp>
      <p:sp>
        <p:nvSpPr>
          <p:cNvPr id="13339" name="yt_shape_13339"/>
          <p:cNvSpPr txBox="1"/>
          <p:nvPr/>
        </p:nvSpPr>
        <p:spPr>
          <a:xfrm>
            <a:off x="540000" y="2358171"/>
            <a:ext cx="56201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</a:p>
        </p:txBody>
      </p:sp>
      <p:sp>
        <p:nvSpPr>
          <p:cNvPr id="13340" name="yt_shape_13340"/>
          <p:cNvSpPr txBox="1"/>
          <p:nvPr/>
        </p:nvSpPr>
        <p:spPr>
          <a:xfrm>
            <a:off x="540000" y="2837474"/>
            <a:ext cx="977511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73977118">
            <a:extLst>
              <a:ext uri="{FF2B5EF4-FFF2-40B4-BE49-F238E27FC236}">
                <a16:creationId xmlns:a16="http://schemas.microsoft.com/office/drawing/2014/main" id="{CC26E23A-25B1-0168-616B-5E55449BD3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670A1F2-8EC7-4D6D-1CC4-DC3AE3EA9F04}"/>
              </a:ext>
            </a:extLst>
          </p:cNvPr>
          <p:cNvSpPr txBox="1"/>
          <p:nvPr/>
        </p:nvSpPr>
        <p:spPr>
          <a:xfrm>
            <a:off x="449989" y="1832062"/>
            <a:ext cx="6050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6A8DAC-5D9D-8F94-7B44-7DC79E0FAFFF}"/>
              </a:ext>
            </a:extLst>
          </p:cNvPr>
          <p:cNvSpPr txBox="1"/>
          <p:nvPr/>
        </p:nvSpPr>
        <p:spPr>
          <a:xfrm>
            <a:off x="449989" y="2311365"/>
            <a:ext cx="5745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B3A4251-8D0E-8EF6-11E3-8C63D2744179}"/>
              </a:ext>
            </a:extLst>
          </p:cNvPr>
          <p:cNvSpPr txBox="1"/>
          <p:nvPr/>
        </p:nvSpPr>
        <p:spPr>
          <a:xfrm>
            <a:off x="449989" y="2790668"/>
            <a:ext cx="9860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6F6C8A-B936-F66C-D5EE-C50BBF339E08}"/>
              </a:ext>
            </a:extLst>
          </p:cNvPr>
          <p:cNvSpPr txBox="1"/>
          <p:nvPr/>
        </p:nvSpPr>
        <p:spPr>
          <a:xfrm>
            <a:off x="449989" y="3266156"/>
            <a:ext cx="3551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1" name="yt_shape_13341"/>
          <p:cNvSpPr txBox="1"/>
          <p:nvPr/>
        </p:nvSpPr>
        <p:spPr>
          <a:xfrm>
            <a:off x="540000" y="900000"/>
            <a:ext cx="63382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利用多项式的特定条件确定字母的值</a:t>
            </a:r>
          </a:p>
        </p:txBody>
      </p:sp>
      <p:sp>
        <p:nvSpPr>
          <p:cNvPr id="13342" name="yt_shape_13342"/>
          <p:cNvSpPr txBox="1"/>
          <p:nvPr/>
        </p:nvSpPr>
        <p:spPr>
          <a:xfrm>
            <a:off x="540119" y="134877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的取值无关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b0dd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343" name="yt_shape_13343"/>
          <p:cNvSpPr txBox="1"/>
          <p:nvPr/>
        </p:nvSpPr>
        <p:spPr>
          <a:xfrm>
            <a:off x="540000" y="2134815"/>
            <a:ext cx="6831998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由题意可知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73977187">
            <a:extLst>
              <a:ext uri="{FF2B5EF4-FFF2-40B4-BE49-F238E27FC236}">
                <a16:creationId xmlns:a16="http://schemas.microsoft.com/office/drawing/2014/main" id="{75C614B3-C310-3D1A-645B-6EE9AEB234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3A4F9D-6830-5C40-2526-AB09D347D7F9}"/>
              </a:ext>
            </a:extLst>
          </p:cNvPr>
          <p:cNvSpPr txBox="1"/>
          <p:nvPr/>
        </p:nvSpPr>
        <p:spPr>
          <a:xfrm>
            <a:off x="449989" y="2088009"/>
            <a:ext cx="6946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93B2E1-1130-93EF-47F2-BAA98C389F0B}"/>
              </a:ext>
            </a:extLst>
          </p:cNvPr>
          <p:cNvSpPr txBox="1"/>
          <p:nvPr/>
        </p:nvSpPr>
        <p:spPr>
          <a:xfrm>
            <a:off x="449989" y="2563497"/>
            <a:ext cx="5422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56815D-B2A4-2CF8-A20F-29CD2633EAF8}"/>
              </a:ext>
            </a:extLst>
          </p:cNvPr>
          <p:cNvSpPr txBox="1"/>
          <p:nvPr/>
        </p:nvSpPr>
        <p:spPr>
          <a:xfrm>
            <a:off x="449989" y="3038985"/>
            <a:ext cx="6849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6904D0-39DD-A5E6-A30E-5972721C0142}"/>
              </a:ext>
            </a:extLst>
          </p:cNvPr>
          <p:cNvSpPr txBox="1"/>
          <p:nvPr/>
        </p:nvSpPr>
        <p:spPr>
          <a:xfrm>
            <a:off x="449989" y="3514473"/>
            <a:ext cx="4790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由题意可知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276F88E-EF23-BDBD-FDD1-4DBD5248F51C}"/>
              </a:ext>
            </a:extLst>
          </p:cNvPr>
          <p:cNvSpPr txBox="1"/>
          <p:nvPr/>
        </p:nvSpPr>
        <p:spPr>
          <a:xfrm>
            <a:off x="449989" y="3989961"/>
            <a:ext cx="296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FF2B20E-C749-FF7B-DF64-7BDD6109DEC2}"/>
              </a:ext>
            </a:extLst>
          </p:cNvPr>
          <p:cNvSpPr txBox="1"/>
          <p:nvPr/>
        </p:nvSpPr>
        <p:spPr>
          <a:xfrm>
            <a:off x="754789" y="4465449"/>
            <a:ext cx="523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1EA6605-4FD5-1CF3-0296-3E5D55C5D03C}"/>
              </a:ext>
            </a:extLst>
          </p:cNvPr>
          <p:cNvSpPr txBox="1"/>
          <p:nvPr/>
        </p:nvSpPr>
        <p:spPr>
          <a:xfrm>
            <a:off x="449989" y="4940937"/>
            <a:ext cx="462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13A696B-E8F1-560F-873E-A8AE2B7574F6}"/>
              </a:ext>
            </a:extLst>
          </p:cNvPr>
          <p:cNvSpPr txBox="1"/>
          <p:nvPr/>
        </p:nvSpPr>
        <p:spPr>
          <a:xfrm>
            <a:off x="449989" y="5416425"/>
            <a:ext cx="285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38610C7-98F9-359E-6FD9-15134E4C7B02}"/>
              </a:ext>
            </a:extLst>
          </p:cNvPr>
          <p:cNvSpPr txBox="1"/>
          <p:nvPr/>
        </p:nvSpPr>
        <p:spPr>
          <a:xfrm>
            <a:off x="449989" y="5891913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CD07CE0-1260-C5C4-2F76-326CD3A37059}"/>
              </a:ext>
            </a:extLst>
          </p:cNvPr>
          <p:cNvSpPr txBox="1"/>
          <p:nvPr/>
        </p:nvSpPr>
        <p:spPr>
          <a:xfrm>
            <a:off x="449989" y="6367401"/>
            <a:ext cx="6784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1192</Words>
  <Application>Microsoft Office PowerPoint</Application>
  <PresentationFormat>宽屏</PresentationFormat>
  <Paragraphs>86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_⨹_1_db0dd</vt:lpstr>
      <vt:lpstr>_⨹_1_e68cd</vt:lpstr>
      <vt:lpstr>_⨹_1_ec87b</vt:lpstr>
      <vt:lpstr>_⨹_2_4425f</vt:lpstr>
      <vt:lpstr>_⨹_3_2a6bd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7</cp:revision>
  <dcterms:created xsi:type="dcterms:W3CDTF">2024-07-28T13:31:34Z</dcterms:created>
  <dcterms:modified xsi:type="dcterms:W3CDTF">2024-07-29T01:58:11Z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