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363" r:id="rId2"/>
    <p:sldId id="392" r:id="rId3"/>
    <p:sldId id="391" r:id="rId4"/>
    <p:sldId id="390" r:id="rId5"/>
    <p:sldId id="389" r:id="rId6"/>
    <p:sldId id="387" r:id="rId7"/>
    <p:sldId id="386" r:id="rId8"/>
    <p:sldId id="385" r:id="rId9"/>
    <p:sldId id="384" r:id="rId10"/>
    <p:sldId id="383" r:id="rId11"/>
    <p:sldId id="382" r:id="rId12"/>
    <p:sldId id="380" r:id="rId13"/>
    <p:sldId id="379" r:id="rId14"/>
    <p:sldId id="378" r:id="rId15"/>
    <p:sldId id="377" r:id="rId16"/>
    <p:sldId id="376" r:id="rId17"/>
    <p:sldId id="375" r:id="rId18"/>
    <p:sldId id="374" r:id="rId19"/>
    <p:sldId id="373" r:id="rId20"/>
    <p:sldId id="372" r:id="rId21"/>
    <p:sldId id="371" r:id="rId22"/>
    <p:sldId id="370" r:id="rId23"/>
    <p:sldId id="369" r:id="rId24"/>
    <p:sldId id="368" r:id="rId25"/>
    <p:sldId id="367" r:id="rId26"/>
    <p:sldId id="366" r:id="rId27"/>
    <p:sldId id="365" r:id="rId28"/>
    <p:sldId id="364" r:id="rId29"/>
  </p:sldIdLst>
  <p:sldSz cx="12192000" cy="68580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 autoAdjust="0"/>
    <p:restoredTop sz="95320" autoAdjust="0"/>
  </p:normalViewPr>
  <p:slideViewPr>
    <p:cSldViewPr>
      <p:cViewPr varScale="1">
        <p:scale>
          <a:sx n="83" d="100"/>
          <a:sy n="83" d="100"/>
        </p:scale>
        <p:origin x="658" y="77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>
            <a:extLst>
              <a:ext uri="{FF2B5EF4-FFF2-40B4-BE49-F238E27FC236}">
                <a16:creationId xmlns:a16="http://schemas.microsoft.com/office/drawing/2014/main" id="{5E480FAE-3F83-458C-81AC-BEE1507856C8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>
            <a:extLst>
              <a:ext uri="{FF2B5EF4-FFF2-40B4-BE49-F238E27FC236}">
                <a16:creationId xmlns:a16="http://schemas.microsoft.com/office/drawing/2014/main" id="{8FE0020D-1F5F-46DD-9FFC-0CD35AE5FAEC}"/>
              </a:ext>
            </a:extLst>
          </p:cNvPr>
          <p:cNvPicPr preferRelativeResize="0">
            <a:picLocks noChangeArrowheads="1"/>
          </p:cNvPicPr>
          <p:nvPr userDrawn="1"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316061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755ABB-D96F-5877-2C04-6CDB3B52632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5"/>
          <a:stretch/>
        </p:blipFill>
        <p:spPr>
          <a:xfrm>
            <a:off x="3263984" y="2976196"/>
            <a:ext cx="5664032" cy="905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290BC6-5653-779D-3581-089E6C4243F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833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65F795-9135-1B02-6C82-FE18A9E4CD63}"/>
              </a:ext>
            </a:extLst>
          </p:cNvPr>
          <p:cNvSpPr/>
          <p:nvPr/>
        </p:nvSpPr>
        <p:spPr bwMode="auto">
          <a:xfrm>
            <a:off x="3758095" y="1705588"/>
            <a:ext cx="2019047" cy="32432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9C0C1E-50D4-1167-A1CC-C71E34D3DEEC}"/>
              </a:ext>
            </a:extLst>
          </p:cNvPr>
          <p:cNvSpPr/>
          <p:nvPr/>
        </p:nvSpPr>
        <p:spPr bwMode="auto">
          <a:xfrm>
            <a:off x="1796190" y="3126901"/>
            <a:ext cx="2609523" cy="33386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651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E1D6E3C-6576-03D7-4523-8BA71E0A045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9467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CC44436-612B-35E3-7038-97B8B7D4C9A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600" y="5004558"/>
            <a:ext cx="10800000" cy="1376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B212F5-9EF5-ED55-48B9-9F1AC651BA0C}"/>
              </a:ext>
            </a:extLst>
          </p:cNvPr>
          <p:cNvSpPr/>
          <p:nvPr/>
        </p:nvSpPr>
        <p:spPr bwMode="auto">
          <a:xfrm>
            <a:off x="8763266" y="5100167"/>
            <a:ext cx="1914285" cy="38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864E9C-7A66-20D3-1A02-059B8CD992C5}"/>
              </a:ext>
            </a:extLst>
          </p:cNvPr>
          <p:cNvSpPr/>
          <p:nvPr/>
        </p:nvSpPr>
        <p:spPr bwMode="auto">
          <a:xfrm>
            <a:off x="658504" y="5798113"/>
            <a:ext cx="7276190" cy="38243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4179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161CAF-145A-DBB0-683F-F3C4B115140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3654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53130E-C699-DDED-D5C1-FBC5C57F4685}"/>
              </a:ext>
            </a:extLst>
          </p:cNvPr>
          <p:cNvSpPr/>
          <p:nvPr/>
        </p:nvSpPr>
        <p:spPr bwMode="auto">
          <a:xfrm>
            <a:off x="1929523" y="3049379"/>
            <a:ext cx="5076190" cy="3336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7B8F3A9-B3F2-0314-61E2-15663633DB16}"/>
              </a:ext>
            </a:extLst>
          </p:cNvPr>
          <p:cNvSpPr/>
          <p:nvPr/>
        </p:nvSpPr>
        <p:spPr bwMode="auto">
          <a:xfrm>
            <a:off x="3143672" y="3716747"/>
            <a:ext cx="2671565" cy="3241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3579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27A1D1-79C2-4BBC-25AD-CF8EAC2C6E2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15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4E39ED-3B45-4C54-F8BD-02C096109E45}"/>
              </a:ext>
            </a:extLst>
          </p:cNvPr>
          <p:cNvSpPr/>
          <p:nvPr/>
        </p:nvSpPr>
        <p:spPr bwMode="auto">
          <a:xfrm>
            <a:off x="1300952" y="1647455"/>
            <a:ext cx="5227096" cy="31444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94C8A72-B985-82EC-BA9B-49C6C5216181}"/>
              </a:ext>
            </a:extLst>
          </p:cNvPr>
          <p:cNvSpPr/>
          <p:nvPr/>
        </p:nvSpPr>
        <p:spPr bwMode="auto">
          <a:xfrm>
            <a:off x="2495600" y="2273902"/>
            <a:ext cx="3238095" cy="46933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53570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D1745-8118-1173-109F-5DD55392252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19335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3E582E-434B-B35B-BE65-4B9B3DE1FF78}"/>
              </a:ext>
            </a:extLst>
          </p:cNvPr>
          <p:cNvSpPr/>
          <p:nvPr/>
        </p:nvSpPr>
        <p:spPr bwMode="auto">
          <a:xfrm>
            <a:off x="1300952" y="1656683"/>
            <a:ext cx="6342857" cy="323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33D7A1-757B-0B42-C456-FE71FAC4B7A1}"/>
              </a:ext>
            </a:extLst>
          </p:cNvPr>
          <p:cNvSpPr/>
          <p:nvPr/>
        </p:nvSpPr>
        <p:spPr bwMode="auto">
          <a:xfrm>
            <a:off x="2605714" y="2323441"/>
            <a:ext cx="1428571" cy="3238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9140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2C2F8B-8319-D641-6E90-B0499A4EF37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376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9814B6-81B0-AC0B-09F5-471AC4C1435E}"/>
              </a:ext>
            </a:extLst>
          </p:cNvPr>
          <p:cNvSpPr/>
          <p:nvPr/>
        </p:nvSpPr>
        <p:spPr bwMode="auto">
          <a:xfrm>
            <a:off x="1300952" y="1708097"/>
            <a:ext cx="6379224" cy="3252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F99814B6-81B0-AC0B-09F5-471AC4C1435E}"/>
              </a:ext>
            </a:extLst>
          </p:cNvPr>
          <p:cNvSpPr/>
          <p:nvPr/>
        </p:nvSpPr>
        <p:spPr bwMode="auto">
          <a:xfrm>
            <a:off x="1559496" y="2348880"/>
            <a:ext cx="6379224" cy="46926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4829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C0390A-370D-68C8-1B45-14EFFEB473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139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0C39493-94E5-7D0D-2F24-861EF5FB79A8}"/>
              </a:ext>
            </a:extLst>
          </p:cNvPr>
          <p:cNvSpPr/>
          <p:nvPr/>
        </p:nvSpPr>
        <p:spPr bwMode="auto">
          <a:xfrm>
            <a:off x="1329522" y="2363306"/>
            <a:ext cx="7214749" cy="352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8A06E0-4A5D-F96F-9E10-BDB7B6AD36D0}"/>
              </a:ext>
            </a:extLst>
          </p:cNvPr>
          <p:cNvSpPr/>
          <p:nvPr/>
        </p:nvSpPr>
        <p:spPr bwMode="auto">
          <a:xfrm>
            <a:off x="2367618" y="2973562"/>
            <a:ext cx="2288222" cy="4554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198D159-2AA4-E428-3207-C9EF0799EC95}"/>
              </a:ext>
            </a:extLst>
          </p:cNvPr>
          <p:cNvSpPr/>
          <p:nvPr/>
        </p:nvSpPr>
        <p:spPr bwMode="auto">
          <a:xfrm>
            <a:off x="1361541" y="3662370"/>
            <a:ext cx="3150283" cy="34269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198D159-2AA4-E428-3207-C9EF0799EC95}"/>
              </a:ext>
            </a:extLst>
          </p:cNvPr>
          <p:cNvSpPr/>
          <p:nvPr/>
        </p:nvSpPr>
        <p:spPr bwMode="auto">
          <a:xfrm>
            <a:off x="1375612" y="4238434"/>
            <a:ext cx="3150283" cy="414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B198D159-2AA4-E428-3207-C9EF0799EC95}"/>
              </a:ext>
            </a:extLst>
          </p:cNvPr>
          <p:cNvSpPr/>
          <p:nvPr/>
        </p:nvSpPr>
        <p:spPr bwMode="auto">
          <a:xfrm>
            <a:off x="1503217" y="4951294"/>
            <a:ext cx="3150283" cy="414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198D159-2AA4-E428-3207-C9EF0799EC95}"/>
              </a:ext>
            </a:extLst>
          </p:cNvPr>
          <p:cNvSpPr/>
          <p:nvPr/>
        </p:nvSpPr>
        <p:spPr bwMode="auto">
          <a:xfrm>
            <a:off x="1358565" y="5545244"/>
            <a:ext cx="3150283" cy="41470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491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10" grpId="0" animBg="1"/>
      <p:bldP spid="12" grpId="0" animBg="1"/>
      <p:bldP spid="19" grpId="0" animBg="1"/>
      <p:bldP spid="20" grpId="0" animBg="1"/>
      <p:bldP spid="2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BC86F4-1367-B759-C992-DDC8E42B262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788562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6A3DD5F-1550-EEEC-4E0C-B6975FABB7E3}"/>
              </a:ext>
            </a:extLst>
          </p:cNvPr>
          <p:cNvSpPr/>
          <p:nvPr/>
        </p:nvSpPr>
        <p:spPr bwMode="auto">
          <a:xfrm>
            <a:off x="1328878" y="2314050"/>
            <a:ext cx="9732539" cy="35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50DD43D-E756-B1BD-4187-814F73E7692C}"/>
              </a:ext>
            </a:extLst>
          </p:cNvPr>
          <p:cNvSpPr/>
          <p:nvPr/>
        </p:nvSpPr>
        <p:spPr bwMode="auto">
          <a:xfrm>
            <a:off x="1385960" y="2971343"/>
            <a:ext cx="3253693" cy="3524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80974B-411D-36B1-2234-D44537DAB4C6}"/>
              </a:ext>
            </a:extLst>
          </p:cNvPr>
          <p:cNvSpPr/>
          <p:nvPr/>
        </p:nvSpPr>
        <p:spPr bwMode="auto">
          <a:xfrm>
            <a:off x="1338392" y="3628635"/>
            <a:ext cx="3691324" cy="32388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385DE2F-68D0-40EB-E3B6-6387CD108920}"/>
              </a:ext>
            </a:extLst>
          </p:cNvPr>
          <p:cNvSpPr/>
          <p:nvPr/>
        </p:nvSpPr>
        <p:spPr bwMode="auto">
          <a:xfrm>
            <a:off x="1338392" y="4285927"/>
            <a:ext cx="3029416" cy="4572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8FE497-AA7D-D02B-FF89-BA50C17E6B7F}"/>
              </a:ext>
            </a:extLst>
          </p:cNvPr>
          <p:cNvSpPr/>
          <p:nvPr/>
        </p:nvSpPr>
        <p:spPr bwMode="auto">
          <a:xfrm>
            <a:off x="1671372" y="4981323"/>
            <a:ext cx="1674415" cy="24767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9D8FE497-AA7D-D02B-FF89-BA50C17E6B7F}"/>
              </a:ext>
            </a:extLst>
          </p:cNvPr>
          <p:cNvSpPr/>
          <p:nvPr/>
        </p:nvSpPr>
        <p:spPr bwMode="auto">
          <a:xfrm>
            <a:off x="1328878" y="5509075"/>
            <a:ext cx="3398970" cy="584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D8FE497-AA7D-D02B-FF89-BA50C17E6B7F}"/>
              </a:ext>
            </a:extLst>
          </p:cNvPr>
          <p:cNvSpPr/>
          <p:nvPr/>
        </p:nvSpPr>
        <p:spPr bwMode="auto">
          <a:xfrm>
            <a:off x="1313321" y="6278482"/>
            <a:ext cx="3398970" cy="5842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09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6" grpId="0" animBg="1"/>
      <p:bldP spid="1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E85A1B-95DF-B3D4-3747-8841B9B87067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6200"/>
          <a:stretch/>
        </p:blipFill>
        <p:spPr>
          <a:xfrm>
            <a:off x="720000" y="827999"/>
            <a:ext cx="10800000" cy="23129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8821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F050A7-937B-5621-B556-C36AFAEA41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99371"/>
            <a:ext cx="10800000" cy="20009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F4CA5E-30BF-6E1B-3B3F-C3EC62F9AC0E}"/>
              </a:ext>
            </a:extLst>
          </p:cNvPr>
          <p:cNvSpPr/>
          <p:nvPr/>
        </p:nvSpPr>
        <p:spPr bwMode="auto">
          <a:xfrm>
            <a:off x="4548571" y="4799461"/>
            <a:ext cx="3733333" cy="34301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775F418-BA86-5BE6-9454-75715A0D6693}"/>
              </a:ext>
            </a:extLst>
          </p:cNvPr>
          <p:cNvSpPr/>
          <p:nvPr/>
        </p:nvSpPr>
        <p:spPr bwMode="auto">
          <a:xfrm>
            <a:off x="681904" y="6171511"/>
            <a:ext cx="9950600" cy="3239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D6E85A1B-95DF-B3D4-3747-8841B9B8706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335"/>
          <a:stretch/>
        </p:blipFill>
        <p:spPr>
          <a:xfrm>
            <a:off x="339047" y="710340"/>
            <a:ext cx="10800000" cy="3942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25E3EFE-4961-703A-7469-36A13AA550F1}"/>
              </a:ext>
            </a:extLst>
          </p:cNvPr>
          <p:cNvSpPr/>
          <p:nvPr/>
        </p:nvSpPr>
        <p:spPr bwMode="auto">
          <a:xfrm>
            <a:off x="5862856" y="3960232"/>
            <a:ext cx="600000" cy="27642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4E8F407-D002-84CC-F45B-B7DA75F48A70}"/>
              </a:ext>
            </a:extLst>
          </p:cNvPr>
          <p:cNvSpPr/>
          <p:nvPr/>
        </p:nvSpPr>
        <p:spPr bwMode="auto">
          <a:xfrm>
            <a:off x="6681904" y="3950700"/>
            <a:ext cx="600000" cy="285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FF0DAB4-5BFA-E914-AFBE-43B858713F4E}"/>
              </a:ext>
            </a:extLst>
          </p:cNvPr>
          <p:cNvSpPr/>
          <p:nvPr/>
        </p:nvSpPr>
        <p:spPr bwMode="auto">
          <a:xfrm>
            <a:off x="7500951" y="3950700"/>
            <a:ext cx="600000" cy="2859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1751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9" grpId="0" animBg="1"/>
      <p:bldP spid="10" grpId="0" animBg="1"/>
      <p:bldP spid="1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58B428-6A10-4D0C-E46A-DAE38E4498F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532457"/>
            <a:ext cx="10800000" cy="31206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68ABCF9-70ED-1439-834E-7BA8D1D335C9}"/>
              </a:ext>
            </a:extLst>
          </p:cNvPr>
          <p:cNvSpPr/>
          <p:nvPr/>
        </p:nvSpPr>
        <p:spPr bwMode="auto">
          <a:xfrm>
            <a:off x="10615238" y="1704237"/>
            <a:ext cx="266666" cy="2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9BA5DB1-053F-34AC-95F9-EDFEBB393DD7}"/>
              </a:ext>
            </a:extLst>
          </p:cNvPr>
          <p:cNvSpPr/>
          <p:nvPr/>
        </p:nvSpPr>
        <p:spPr bwMode="auto">
          <a:xfrm>
            <a:off x="10577142" y="3297979"/>
            <a:ext cx="304761" cy="29584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5DA2C959-E494-70A6-AA8A-32B1448AD86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6118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2949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0781B6-E0D0-9E68-4676-CFCE81A872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72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E6BDA8F-8E0B-55BE-41F7-EE4B9A1BE81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0395"/>
          <a:stretch/>
        </p:blipFill>
        <p:spPr>
          <a:xfrm>
            <a:off x="1344672" y="3717033"/>
            <a:ext cx="10800000" cy="11521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746906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6BDA8F-8E0B-55BE-41F7-EE4B9A1BE81D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529"/>
          <a:stretch/>
        </p:blipFill>
        <p:spPr>
          <a:xfrm>
            <a:off x="720000" y="986202"/>
            <a:ext cx="10800000" cy="2586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5DE672-51B9-811E-85B5-9BCE18E33DC9}"/>
              </a:ext>
            </a:extLst>
          </p:cNvPr>
          <p:cNvSpPr/>
          <p:nvPr/>
        </p:nvSpPr>
        <p:spPr bwMode="auto">
          <a:xfrm>
            <a:off x="681904" y="1159798"/>
            <a:ext cx="6123809" cy="34338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243B36-707B-ACB2-DCFC-F980E1FECB92}"/>
              </a:ext>
            </a:extLst>
          </p:cNvPr>
          <p:cNvSpPr/>
          <p:nvPr/>
        </p:nvSpPr>
        <p:spPr bwMode="auto">
          <a:xfrm>
            <a:off x="681904" y="1798872"/>
            <a:ext cx="5009523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F08B0F-777F-AA27-B928-D040D6CAA4D8}"/>
              </a:ext>
            </a:extLst>
          </p:cNvPr>
          <p:cNvSpPr/>
          <p:nvPr/>
        </p:nvSpPr>
        <p:spPr bwMode="auto">
          <a:xfrm>
            <a:off x="1891428" y="2447483"/>
            <a:ext cx="6266666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04E805-303F-13F4-E876-E82D12BF0166}"/>
              </a:ext>
            </a:extLst>
          </p:cNvPr>
          <p:cNvSpPr/>
          <p:nvPr/>
        </p:nvSpPr>
        <p:spPr bwMode="auto">
          <a:xfrm>
            <a:off x="1891428" y="3086557"/>
            <a:ext cx="3133333" cy="35292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2267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EBF73DD-4742-50A0-2BF3-1DDC524160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3775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1F9012-5FE0-8693-880B-FC612915C315}"/>
              </a:ext>
            </a:extLst>
          </p:cNvPr>
          <p:cNvSpPr/>
          <p:nvPr/>
        </p:nvSpPr>
        <p:spPr bwMode="auto">
          <a:xfrm>
            <a:off x="681904" y="980540"/>
            <a:ext cx="8285714" cy="3622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450C7F-38A4-4598-2C5C-DE05FD458E45}"/>
              </a:ext>
            </a:extLst>
          </p:cNvPr>
          <p:cNvSpPr/>
          <p:nvPr/>
        </p:nvSpPr>
        <p:spPr bwMode="auto">
          <a:xfrm>
            <a:off x="2386666" y="1628843"/>
            <a:ext cx="6390476" cy="35275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0755BC-107E-8B39-D9DB-3EC4334FA9CA}"/>
              </a:ext>
            </a:extLst>
          </p:cNvPr>
          <p:cNvSpPr/>
          <p:nvPr/>
        </p:nvSpPr>
        <p:spPr bwMode="auto">
          <a:xfrm>
            <a:off x="2386666" y="2305748"/>
            <a:ext cx="2333333" cy="31461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84B6AED-F63A-A9A3-297D-9541AE7EFAFC}"/>
              </a:ext>
            </a:extLst>
          </p:cNvPr>
          <p:cNvSpPr/>
          <p:nvPr/>
        </p:nvSpPr>
        <p:spPr bwMode="auto">
          <a:xfrm>
            <a:off x="2386666" y="2944517"/>
            <a:ext cx="2590476" cy="32415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A8219EF-295A-E2B8-35DC-98E7D0952F87}"/>
              </a:ext>
            </a:extLst>
          </p:cNvPr>
          <p:cNvSpPr/>
          <p:nvPr/>
        </p:nvSpPr>
        <p:spPr bwMode="auto">
          <a:xfrm>
            <a:off x="681904" y="3545149"/>
            <a:ext cx="10028571" cy="10582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048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D9D0A-708C-318A-A8FC-0F388AB4974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88F91A-CA61-897A-CB78-CB4782DA3960}"/>
              </a:ext>
            </a:extLst>
          </p:cNvPr>
          <p:cNvSpPr/>
          <p:nvPr/>
        </p:nvSpPr>
        <p:spPr bwMode="auto">
          <a:xfrm>
            <a:off x="1329522" y="4869160"/>
            <a:ext cx="7430773" cy="88765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8BB7DB-A47B-8DEA-08F3-0F4D8CC62A83}"/>
              </a:ext>
            </a:extLst>
          </p:cNvPr>
          <p:cNvSpPr/>
          <p:nvPr/>
        </p:nvSpPr>
        <p:spPr bwMode="auto">
          <a:xfrm>
            <a:off x="1320000" y="5947486"/>
            <a:ext cx="815560" cy="3618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13484" y="4437112"/>
            <a:ext cx="2714152" cy="23234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6364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8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F142CF-6FCF-2CC6-3477-8BF1BF5C282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2886"/>
          <a:stretch/>
        </p:blipFill>
        <p:spPr>
          <a:xfrm>
            <a:off x="720000" y="827999"/>
            <a:ext cx="8328328" cy="48217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F248CD-E177-67CB-398B-D5ABEDB391F0}"/>
              </a:ext>
            </a:extLst>
          </p:cNvPr>
          <p:cNvSpPr/>
          <p:nvPr/>
        </p:nvSpPr>
        <p:spPr bwMode="auto">
          <a:xfrm>
            <a:off x="681904" y="989994"/>
            <a:ext cx="7070280" cy="176289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F8F248CD-E177-67CB-398B-D5ABEDB391F0}"/>
              </a:ext>
            </a:extLst>
          </p:cNvPr>
          <p:cNvSpPr/>
          <p:nvPr/>
        </p:nvSpPr>
        <p:spPr bwMode="auto">
          <a:xfrm>
            <a:off x="8256240" y="692696"/>
            <a:ext cx="887326" cy="57364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F8F248CD-E177-67CB-398B-D5ABEDB391F0}"/>
              </a:ext>
            </a:extLst>
          </p:cNvPr>
          <p:cNvSpPr/>
          <p:nvPr/>
        </p:nvSpPr>
        <p:spPr bwMode="auto">
          <a:xfrm>
            <a:off x="624762" y="2996952"/>
            <a:ext cx="3887062" cy="89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F8F248CD-E177-67CB-398B-D5ABEDB391F0}"/>
              </a:ext>
            </a:extLst>
          </p:cNvPr>
          <p:cNvSpPr/>
          <p:nvPr/>
        </p:nvSpPr>
        <p:spPr bwMode="auto">
          <a:xfrm>
            <a:off x="551384" y="4059189"/>
            <a:ext cx="8496944" cy="89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F8F248CD-E177-67CB-398B-D5ABEDB391F0}"/>
              </a:ext>
            </a:extLst>
          </p:cNvPr>
          <p:cNvSpPr/>
          <p:nvPr/>
        </p:nvSpPr>
        <p:spPr bwMode="auto">
          <a:xfrm>
            <a:off x="479376" y="5017684"/>
            <a:ext cx="7070280" cy="89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F248CD-E177-67CB-398B-D5ABEDB391F0}"/>
              </a:ext>
            </a:extLst>
          </p:cNvPr>
          <p:cNvSpPr/>
          <p:nvPr/>
        </p:nvSpPr>
        <p:spPr bwMode="auto">
          <a:xfrm>
            <a:off x="4549920" y="2888192"/>
            <a:ext cx="3927335" cy="89879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9068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22" grpId="0" animBg="1"/>
      <p:bldP spid="23" grpId="0" animBg="1"/>
      <p:bldP spid="24" grpId="0" animBg="1"/>
      <p:bldP spid="8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10A58-774C-15A6-5635-9CCCD927B5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2317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E24C2D-722C-DBBE-42BB-F930DBDC0962}"/>
              </a:ext>
            </a:extLst>
          </p:cNvPr>
          <p:cNvSpPr/>
          <p:nvPr/>
        </p:nvSpPr>
        <p:spPr bwMode="auto">
          <a:xfrm>
            <a:off x="3043809" y="4182403"/>
            <a:ext cx="590476" cy="2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0B0E8D-967A-4FF3-EBBA-4BC284B90BF3}"/>
              </a:ext>
            </a:extLst>
          </p:cNvPr>
          <p:cNvSpPr/>
          <p:nvPr/>
        </p:nvSpPr>
        <p:spPr bwMode="auto">
          <a:xfrm>
            <a:off x="5186666" y="4182403"/>
            <a:ext cx="257142" cy="2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11AC49-51B0-2D50-7953-0757C722F7D8}"/>
              </a:ext>
            </a:extLst>
          </p:cNvPr>
          <p:cNvSpPr/>
          <p:nvPr/>
        </p:nvSpPr>
        <p:spPr bwMode="auto">
          <a:xfrm>
            <a:off x="6986666" y="4182403"/>
            <a:ext cx="257141" cy="2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08547E6-F5C0-9E9E-711F-73843FBE72FB}"/>
              </a:ext>
            </a:extLst>
          </p:cNvPr>
          <p:cNvSpPr/>
          <p:nvPr/>
        </p:nvSpPr>
        <p:spPr bwMode="auto">
          <a:xfrm>
            <a:off x="9453333" y="4859002"/>
            <a:ext cx="819047" cy="33353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85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DB862E-4227-6C05-3662-3E110DA520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86041"/>
            <a:ext cx="10800000" cy="417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810A58-774C-15A6-5635-9CCCD927B5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6" t="45587" r="22885" b="39273"/>
          <a:stretch/>
        </p:blipFill>
        <p:spPr>
          <a:xfrm>
            <a:off x="3563716" y="908720"/>
            <a:ext cx="5112568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4043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8586C0-AB8E-DB46-376B-C578966146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14740"/>
            <a:ext cx="10800000" cy="2178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3810A58-774C-15A6-5635-9CCCD927B57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776" t="45587" r="22885" b="39273"/>
          <a:stretch/>
        </p:blipFill>
        <p:spPr>
          <a:xfrm>
            <a:off x="3563716" y="908720"/>
            <a:ext cx="5112568" cy="7920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91088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B80992-0BD0-AC04-5FBA-A80426ABE76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968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AAF3E4-BA57-FAC9-5C5D-782E716B4953}"/>
              </a:ext>
            </a:extLst>
          </p:cNvPr>
          <p:cNvSpPr/>
          <p:nvPr/>
        </p:nvSpPr>
        <p:spPr bwMode="auto">
          <a:xfrm>
            <a:off x="681904" y="904291"/>
            <a:ext cx="10094616" cy="108454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B465D87-5287-09E6-34F5-E5529781320C}"/>
              </a:ext>
            </a:extLst>
          </p:cNvPr>
          <p:cNvSpPr/>
          <p:nvPr/>
        </p:nvSpPr>
        <p:spPr bwMode="auto">
          <a:xfrm>
            <a:off x="681904" y="2065132"/>
            <a:ext cx="6854256" cy="47946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0D8A9B1-500E-CB53-6F4A-F8430C87595F}"/>
              </a:ext>
            </a:extLst>
          </p:cNvPr>
          <p:cNvSpPr/>
          <p:nvPr/>
        </p:nvSpPr>
        <p:spPr bwMode="auto">
          <a:xfrm>
            <a:off x="681904" y="2830701"/>
            <a:ext cx="7430320" cy="352857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AC379F9-B36C-8943-10CB-39B1AE2A6CA8}"/>
              </a:ext>
            </a:extLst>
          </p:cNvPr>
          <p:cNvSpPr/>
          <p:nvPr/>
        </p:nvSpPr>
        <p:spPr bwMode="auto">
          <a:xfrm>
            <a:off x="681904" y="3488732"/>
            <a:ext cx="6134176" cy="3723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583946C-B72D-3B89-3FD0-9649D419E73F}"/>
              </a:ext>
            </a:extLst>
          </p:cNvPr>
          <p:cNvSpPr/>
          <p:nvPr/>
        </p:nvSpPr>
        <p:spPr bwMode="auto">
          <a:xfrm>
            <a:off x="681904" y="4108616"/>
            <a:ext cx="6998272" cy="40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9373CC5-5E26-7818-58D4-B6927D654B9A}"/>
              </a:ext>
            </a:extLst>
          </p:cNvPr>
          <p:cNvSpPr/>
          <p:nvPr/>
        </p:nvSpPr>
        <p:spPr bwMode="auto">
          <a:xfrm>
            <a:off x="681904" y="4766649"/>
            <a:ext cx="5918152" cy="39054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4FB0476-3D5A-8ECD-62DF-BF97220BA034}"/>
              </a:ext>
            </a:extLst>
          </p:cNvPr>
          <p:cNvSpPr/>
          <p:nvPr/>
        </p:nvSpPr>
        <p:spPr bwMode="auto">
          <a:xfrm>
            <a:off x="681904" y="5396070"/>
            <a:ext cx="7286304" cy="400540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583946C-B72D-3B89-3FD0-9649D419E73F}"/>
              </a:ext>
            </a:extLst>
          </p:cNvPr>
          <p:cNvSpPr/>
          <p:nvPr/>
        </p:nvSpPr>
        <p:spPr bwMode="auto">
          <a:xfrm flipH="1">
            <a:off x="7724556" y="4053810"/>
            <a:ext cx="891724" cy="40050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12137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69DB0F-467E-0D58-1105-A87B993D96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5586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664A22-3527-BE88-F6B8-D86BF73CF9E3}"/>
              </a:ext>
            </a:extLst>
          </p:cNvPr>
          <p:cNvSpPr/>
          <p:nvPr/>
        </p:nvSpPr>
        <p:spPr bwMode="auto">
          <a:xfrm>
            <a:off x="10577142" y="1075869"/>
            <a:ext cx="304761" cy="2860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B576A47-9C30-EA5F-E98B-E0401841911F}"/>
              </a:ext>
            </a:extLst>
          </p:cNvPr>
          <p:cNvSpPr/>
          <p:nvPr/>
        </p:nvSpPr>
        <p:spPr bwMode="auto">
          <a:xfrm>
            <a:off x="10577142" y="4526995"/>
            <a:ext cx="304761" cy="29553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0180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0C9A5-C013-8093-F7D9-31B6D7D58F4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069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2F5067-543F-E20C-26F4-41D801AF8254}"/>
              </a:ext>
            </a:extLst>
          </p:cNvPr>
          <p:cNvSpPr/>
          <p:nvPr/>
        </p:nvSpPr>
        <p:spPr bwMode="auto">
          <a:xfrm>
            <a:off x="10586666" y="1018590"/>
            <a:ext cx="276190" cy="29541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715FCE-A131-8CC0-E7DA-23EC19453653}"/>
              </a:ext>
            </a:extLst>
          </p:cNvPr>
          <p:cNvSpPr/>
          <p:nvPr/>
        </p:nvSpPr>
        <p:spPr bwMode="auto">
          <a:xfrm>
            <a:off x="10586666" y="3096034"/>
            <a:ext cx="276190" cy="285886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6960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9FDE4A-5630-BBA0-E05C-50DA1E32AE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209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C7E896-E70B-E924-C108-E8A13BBBEADF}"/>
              </a:ext>
            </a:extLst>
          </p:cNvPr>
          <p:cNvSpPr/>
          <p:nvPr/>
        </p:nvSpPr>
        <p:spPr bwMode="auto">
          <a:xfrm>
            <a:off x="10548571" y="1751881"/>
            <a:ext cx="342857" cy="295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77BD13-AB57-AF09-AF23-6D0504550EDC}"/>
              </a:ext>
            </a:extLst>
          </p:cNvPr>
          <p:cNvSpPr/>
          <p:nvPr/>
        </p:nvSpPr>
        <p:spPr bwMode="auto">
          <a:xfrm>
            <a:off x="10596190" y="3799663"/>
            <a:ext cx="266666" cy="295261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7B6C1C3-EBBA-6306-EAC2-1D907F7629B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14326"/>
            <a:ext cx="10800000" cy="56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7010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A207F-E53A-9D2D-41D9-8F51BFBF47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2068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F1F48C-E81B-1E03-338C-6827D0F2345A}"/>
              </a:ext>
            </a:extLst>
          </p:cNvPr>
          <p:cNvSpPr/>
          <p:nvPr/>
        </p:nvSpPr>
        <p:spPr bwMode="auto">
          <a:xfrm>
            <a:off x="10548571" y="1762031"/>
            <a:ext cx="333333" cy="29545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55652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CDE46A-3E8E-4302-D793-5EE2A0F5BE9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546863" cy="5868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1F04A5-36E8-030A-0737-422C198EDBC9}"/>
              </a:ext>
            </a:extLst>
          </p:cNvPr>
          <p:cNvSpPr/>
          <p:nvPr/>
        </p:nvSpPr>
        <p:spPr bwMode="auto">
          <a:xfrm>
            <a:off x="10336805" y="3687484"/>
            <a:ext cx="288318" cy="279428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63360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2BCABA7-C6A5-AE0A-D8C0-8F71608D604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05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E83FE7-8DCE-A905-E4E5-049AE30D8B25}"/>
              </a:ext>
            </a:extLst>
          </p:cNvPr>
          <p:cNvSpPr/>
          <p:nvPr/>
        </p:nvSpPr>
        <p:spPr bwMode="auto">
          <a:xfrm>
            <a:off x="9453333" y="1961628"/>
            <a:ext cx="247619" cy="28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2747792-7279-F213-4A72-80D8E2AB768F}"/>
              </a:ext>
            </a:extLst>
          </p:cNvPr>
          <p:cNvSpPr/>
          <p:nvPr/>
        </p:nvSpPr>
        <p:spPr bwMode="auto">
          <a:xfrm>
            <a:off x="6240017" y="1628801"/>
            <a:ext cx="1032364" cy="85677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8F7F2D0-1B52-3CE0-090B-8B5A44469BF6}"/>
              </a:ext>
            </a:extLst>
          </p:cNvPr>
          <p:cNvSpPr/>
          <p:nvPr/>
        </p:nvSpPr>
        <p:spPr bwMode="auto">
          <a:xfrm>
            <a:off x="6424761" y="3085732"/>
            <a:ext cx="409523" cy="285789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6A915C5-8471-846E-9F36-E765AB347A80}"/>
              </a:ext>
            </a:extLst>
          </p:cNvPr>
          <p:cNvSpPr/>
          <p:nvPr/>
        </p:nvSpPr>
        <p:spPr bwMode="auto">
          <a:xfrm>
            <a:off x="8148571" y="3133363"/>
            <a:ext cx="380952" cy="2000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11A875B-A2B9-B7D6-74AA-9CA5D6D2ABBA}"/>
              </a:ext>
            </a:extLst>
          </p:cNvPr>
          <p:cNvSpPr/>
          <p:nvPr/>
        </p:nvSpPr>
        <p:spPr bwMode="auto">
          <a:xfrm>
            <a:off x="4662856" y="3861049"/>
            <a:ext cx="713063" cy="936104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65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02587F-D43D-CFFA-436B-06ABA47B290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7999"/>
            <a:ext cx="10800000" cy="41486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9D9629D-B02D-C589-1C7F-458B6976C28C}"/>
              </a:ext>
            </a:extLst>
          </p:cNvPr>
          <p:cNvSpPr/>
          <p:nvPr/>
        </p:nvSpPr>
        <p:spPr bwMode="auto">
          <a:xfrm>
            <a:off x="3339047" y="1695881"/>
            <a:ext cx="580952" cy="295652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141EE2E-B948-5897-D1B6-00C58EB51A3D}"/>
              </a:ext>
            </a:extLst>
          </p:cNvPr>
          <p:cNvSpPr/>
          <p:nvPr/>
        </p:nvSpPr>
        <p:spPr bwMode="auto">
          <a:xfrm>
            <a:off x="4586666" y="3021547"/>
            <a:ext cx="1323809" cy="324263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94154B-BA24-B79B-C131-4BE1B9B1FA2F}"/>
              </a:ext>
            </a:extLst>
          </p:cNvPr>
          <p:cNvSpPr/>
          <p:nvPr/>
        </p:nvSpPr>
        <p:spPr bwMode="auto">
          <a:xfrm>
            <a:off x="1796190" y="4480734"/>
            <a:ext cx="571428" cy="286115"/>
          </a:xfrm>
          <a:prstGeom prst="rect">
            <a:avLst/>
          </a:prstGeom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15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5555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0</Words>
  <Application>Microsoft Office PowerPoint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5" baseType="lpstr">
      <vt:lpstr>等线</vt:lpstr>
      <vt:lpstr>等线 Light</vt:lpstr>
      <vt:lpstr>宋体</vt:lpstr>
      <vt:lpstr>Arial</vt:lpstr>
      <vt:lpstr>Calibri</vt:lpstr>
      <vt:lpstr>Calibri Light</vt:lpstr>
      <vt:lpstr>1_默认设计模板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User</cp:lastModifiedBy>
  <cp:revision>38</cp:revision>
  <dcterms:created xsi:type="dcterms:W3CDTF">2015-09-16T06:52:26Z</dcterms:created>
  <dcterms:modified xsi:type="dcterms:W3CDTF">2024-07-30T02:37:14Z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2052-11.1.0.10938</vt:lpwstr>
  </property>
</Properties>
</file>