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5"/>
  </p:notesMasterIdLst>
  <p:sldIdLst>
    <p:sldId id="363" r:id="rId2"/>
    <p:sldId id="386" r:id="rId3"/>
    <p:sldId id="385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921EE-7DF5-4FA1-8794-0207FA7F7BB0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E5257-51A1-4BB6-8142-4158FEE12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16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E5257-51A1-4BB6-8142-4158FEE12A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5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9" y="2795833"/>
            <a:ext cx="10820382" cy="126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DAAA7-D395-70E9-1106-47F03BCB99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E7840-965C-2E85-BD31-B37A12B6AC03}"/>
              </a:ext>
            </a:extLst>
          </p:cNvPr>
          <p:cNvSpPr/>
          <p:nvPr/>
        </p:nvSpPr>
        <p:spPr bwMode="auto">
          <a:xfrm>
            <a:off x="10339047" y="2981907"/>
            <a:ext cx="380952" cy="40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5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DF16C-4D77-2B23-C2DB-7FDB5F9F9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51D4E-96A8-4E66-51C1-1BC8001DD648}"/>
              </a:ext>
            </a:extLst>
          </p:cNvPr>
          <p:cNvSpPr/>
          <p:nvPr/>
        </p:nvSpPr>
        <p:spPr bwMode="auto">
          <a:xfrm>
            <a:off x="4007769" y="2852937"/>
            <a:ext cx="3456384" cy="126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7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10F87-8BDA-BDB3-894A-BDF32D8D1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33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C94E5-0687-F6E2-8CC7-C25C6566DA33}"/>
              </a:ext>
            </a:extLst>
          </p:cNvPr>
          <p:cNvSpPr/>
          <p:nvPr/>
        </p:nvSpPr>
        <p:spPr bwMode="auto">
          <a:xfrm>
            <a:off x="2026030" y="4440356"/>
            <a:ext cx="457526" cy="324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AC94E5-0687-F6E2-8CC7-C25C6566DA33}"/>
              </a:ext>
            </a:extLst>
          </p:cNvPr>
          <p:cNvSpPr/>
          <p:nvPr/>
        </p:nvSpPr>
        <p:spPr bwMode="auto">
          <a:xfrm>
            <a:off x="8184232" y="6021288"/>
            <a:ext cx="648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1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96D52-8B93-D95C-FAD1-76B449D5C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5FC88-D7BB-E11D-830D-08ED4DB557D2}"/>
              </a:ext>
            </a:extLst>
          </p:cNvPr>
          <p:cNvSpPr/>
          <p:nvPr/>
        </p:nvSpPr>
        <p:spPr bwMode="auto">
          <a:xfrm>
            <a:off x="5053332" y="2905117"/>
            <a:ext cx="2338811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95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E3CF9-EEC2-B1EA-BBDE-9B0DAE032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449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79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07E12-94CB-7417-2EDA-C83579ADE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79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48A0F-E37D-2A1F-C7B8-2741F5784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75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85C70-B2B8-6D74-217A-91EEF724A809}"/>
              </a:ext>
            </a:extLst>
          </p:cNvPr>
          <p:cNvSpPr/>
          <p:nvPr/>
        </p:nvSpPr>
        <p:spPr bwMode="auto">
          <a:xfrm>
            <a:off x="687944" y="996342"/>
            <a:ext cx="8432391" cy="200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0A73DA-95C4-E41A-C144-E4721F049C59}"/>
              </a:ext>
            </a:extLst>
          </p:cNvPr>
          <p:cNvSpPr/>
          <p:nvPr/>
        </p:nvSpPr>
        <p:spPr bwMode="auto">
          <a:xfrm>
            <a:off x="687944" y="3248949"/>
            <a:ext cx="6128135" cy="38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0AC330-2FAD-F1FA-AB91-43010791A16D}"/>
              </a:ext>
            </a:extLst>
          </p:cNvPr>
          <p:cNvSpPr/>
          <p:nvPr/>
        </p:nvSpPr>
        <p:spPr bwMode="auto">
          <a:xfrm>
            <a:off x="687945" y="3994474"/>
            <a:ext cx="8432390" cy="1170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059394-A815-D6EA-28BC-FFFECF651859}"/>
              </a:ext>
            </a:extLst>
          </p:cNvPr>
          <p:cNvSpPr/>
          <p:nvPr/>
        </p:nvSpPr>
        <p:spPr bwMode="auto">
          <a:xfrm>
            <a:off x="800137" y="5517588"/>
            <a:ext cx="4223225" cy="35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63AD5D3-2A41-A053-16AD-5D6750F64B9B}"/>
              </a:ext>
            </a:extLst>
          </p:cNvPr>
          <p:cNvSpPr/>
          <p:nvPr/>
        </p:nvSpPr>
        <p:spPr bwMode="auto">
          <a:xfrm>
            <a:off x="687945" y="6247080"/>
            <a:ext cx="4335417" cy="392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25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  <p:bldP spid="21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AF676-202A-7BB3-834B-C9DC6F116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141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C488F-72A6-004E-73D9-3BA721C2EA12}"/>
              </a:ext>
            </a:extLst>
          </p:cNvPr>
          <p:cNvSpPr/>
          <p:nvPr/>
        </p:nvSpPr>
        <p:spPr bwMode="auto">
          <a:xfrm>
            <a:off x="1451006" y="3425040"/>
            <a:ext cx="4861018" cy="166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D9BE05-1D55-1BE8-A38D-24A7B925C313}"/>
              </a:ext>
            </a:extLst>
          </p:cNvPr>
          <p:cNvSpPr/>
          <p:nvPr/>
        </p:nvSpPr>
        <p:spPr bwMode="auto">
          <a:xfrm>
            <a:off x="1492074" y="5446788"/>
            <a:ext cx="4963966" cy="50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E3EE405-B95E-DD81-6866-A0A1842265F9}"/>
              </a:ext>
            </a:extLst>
          </p:cNvPr>
          <p:cNvSpPr/>
          <p:nvPr/>
        </p:nvSpPr>
        <p:spPr bwMode="auto">
          <a:xfrm>
            <a:off x="1426364" y="6211107"/>
            <a:ext cx="3805539" cy="484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8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67ED9-29DF-1A5D-4349-89DE8679B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837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51FE9-AE18-A2B3-FC43-200A2D1CE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084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553E2-D036-B3CF-56C9-E52756198B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D3ACF-8EE4-AC91-A821-914261163957}"/>
              </a:ext>
            </a:extLst>
          </p:cNvPr>
          <p:cNvSpPr/>
          <p:nvPr/>
        </p:nvSpPr>
        <p:spPr bwMode="auto">
          <a:xfrm>
            <a:off x="10253333" y="2020761"/>
            <a:ext cx="438095" cy="400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0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C4099-EFE0-3208-E3E8-8D28F448B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5575E6-DB20-C882-4285-922EAC033C14}"/>
              </a:ext>
            </a:extLst>
          </p:cNvPr>
          <p:cNvSpPr/>
          <p:nvPr/>
        </p:nvSpPr>
        <p:spPr bwMode="auto">
          <a:xfrm>
            <a:off x="681904" y="1056725"/>
            <a:ext cx="9771428" cy="644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681904" y="3391642"/>
            <a:ext cx="2029720" cy="68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575E6-DB20-C882-4285-922EAC033C14}"/>
              </a:ext>
            </a:extLst>
          </p:cNvPr>
          <p:cNvSpPr/>
          <p:nvPr/>
        </p:nvSpPr>
        <p:spPr bwMode="auto">
          <a:xfrm>
            <a:off x="3071664" y="1929533"/>
            <a:ext cx="7534068" cy="114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5575E6-DB20-C882-4285-922EAC033C14}"/>
              </a:ext>
            </a:extLst>
          </p:cNvPr>
          <p:cNvSpPr/>
          <p:nvPr/>
        </p:nvSpPr>
        <p:spPr bwMode="auto">
          <a:xfrm>
            <a:off x="720000" y="2015392"/>
            <a:ext cx="2567688" cy="644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2639616" y="3391642"/>
            <a:ext cx="6336704" cy="104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9014416" y="3389829"/>
            <a:ext cx="1591316" cy="104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105448" y="4485316"/>
            <a:ext cx="1591316" cy="104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1732224" y="4515502"/>
            <a:ext cx="8873508" cy="104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623392" y="5661248"/>
            <a:ext cx="892266" cy="66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82CBAF-AC1E-CA8A-E634-411E17947217}"/>
              </a:ext>
            </a:extLst>
          </p:cNvPr>
          <p:cNvSpPr/>
          <p:nvPr/>
        </p:nvSpPr>
        <p:spPr bwMode="auto">
          <a:xfrm>
            <a:off x="1515658" y="5633251"/>
            <a:ext cx="8873508" cy="637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4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34BC5-6ABF-0617-E21A-9D41D4EBC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211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B9348-1535-4B07-A1CE-B849CE5F7F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16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3AD65-5499-6242-94F5-49E504115043}"/>
              </a:ext>
            </a:extLst>
          </p:cNvPr>
          <p:cNvSpPr/>
          <p:nvPr/>
        </p:nvSpPr>
        <p:spPr bwMode="auto">
          <a:xfrm>
            <a:off x="8253884" y="3448408"/>
            <a:ext cx="1202672" cy="386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2B9AF-39EA-A130-6174-BC1036CFA93E}"/>
              </a:ext>
            </a:extLst>
          </p:cNvPr>
          <p:cNvSpPr/>
          <p:nvPr/>
        </p:nvSpPr>
        <p:spPr bwMode="auto">
          <a:xfrm>
            <a:off x="1518918" y="4324742"/>
            <a:ext cx="463887" cy="386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78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5ABC1-9189-4B0E-9CBF-A4AAF6EC4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199EF-95D6-8E09-749D-0B1B78937276}"/>
              </a:ext>
            </a:extLst>
          </p:cNvPr>
          <p:cNvSpPr/>
          <p:nvPr/>
        </p:nvSpPr>
        <p:spPr bwMode="auto">
          <a:xfrm>
            <a:off x="681904" y="1066744"/>
            <a:ext cx="9662568" cy="562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BB462B-C712-E6DF-F2C7-7D3A928FAA9B}"/>
              </a:ext>
            </a:extLst>
          </p:cNvPr>
          <p:cNvSpPr/>
          <p:nvPr/>
        </p:nvSpPr>
        <p:spPr bwMode="auto">
          <a:xfrm>
            <a:off x="681904" y="1935784"/>
            <a:ext cx="9806584" cy="467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3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A206C-B371-B0C2-39A7-CF76C4A594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5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BB811-7772-F890-166D-88EB7EFD1E6D}"/>
              </a:ext>
            </a:extLst>
          </p:cNvPr>
          <p:cNvSpPr/>
          <p:nvPr/>
        </p:nvSpPr>
        <p:spPr bwMode="auto">
          <a:xfrm>
            <a:off x="8993150" y="2737362"/>
            <a:ext cx="337177" cy="34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7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5AD0A-A3D1-0A7A-93B8-6815039E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26095"/>
            <a:ext cx="10009112" cy="5299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563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7623E-4688-7C36-06FA-4FF244AAF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75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37C42-BC8A-7E59-82DD-192366A95A41}"/>
              </a:ext>
            </a:extLst>
          </p:cNvPr>
          <p:cNvSpPr/>
          <p:nvPr/>
        </p:nvSpPr>
        <p:spPr bwMode="auto">
          <a:xfrm>
            <a:off x="9951390" y="2996206"/>
            <a:ext cx="423796" cy="38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81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3EC95-9B3B-C5F9-172B-779F3DC12A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8392A9-4EDA-1CDB-8E1E-5A967CCF4B4C}"/>
              </a:ext>
            </a:extLst>
          </p:cNvPr>
          <p:cNvSpPr/>
          <p:nvPr/>
        </p:nvSpPr>
        <p:spPr bwMode="auto">
          <a:xfrm>
            <a:off x="10300952" y="2447560"/>
            <a:ext cx="390476" cy="400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56298-181D-C2EA-DF9D-A7CF22C18B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2C791-5CF0-5758-E57A-843DBFD2A9FB}"/>
              </a:ext>
            </a:extLst>
          </p:cNvPr>
          <p:cNvSpPr/>
          <p:nvPr/>
        </p:nvSpPr>
        <p:spPr bwMode="auto">
          <a:xfrm>
            <a:off x="10262857" y="2261089"/>
            <a:ext cx="438095" cy="39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749423-7F24-4734-8916-DB446C0FAA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12" y="3231326"/>
            <a:ext cx="10800000" cy="185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659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233B7-B233-2557-1C73-DA57D384B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169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8F293-6DEF-CA6B-F181-624CFEDC2558}"/>
              </a:ext>
            </a:extLst>
          </p:cNvPr>
          <p:cNvSpPr/>
          <p:nvPr/>
        </p:nvSpPr>
        <p:spPr bwMode="auto">
          <a:xfrm>
            <a:off x="8313183" y="5321038"/>
            <a:ext cx="277890" cy="315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5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72B26-9C64-1CCB-2941-998A78ED1D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45506-FCD4-A9C2-7102-9122E194E32B}"/>
              </a:ext>
            </a:extLst>
          </p:cNvPr>
          <p:cNvSpPr/>
          <p:nvPr/>
        </p:nvSpPr>
        <p:spPr bwMode="auto">
          <a:xfrm>
            <a:off x="10329523" y="1991297"/>
            <a:ext cx="380952" cy="40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63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