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72" r:id="rId5"/>
    <p:sldId id="366" r:id="rId6"/>
    <p:sldId id="373" r:id="rId7"/>
    <p:sldId id="368" r:id="rId8"/>
    <p:sldId id="370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3" name="yt_shape_12163"/>
          <p:cNvSpPr txBox="1"/>
          <p:nvPr/>
        </p:nvSpPr>
        <p:spPr>
          <a:xfrm>
            <a:off x="540119" y="900000"/>
            <a:ext cx="11028489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名师点拨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对于有理数的混合运算根据题目特征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理清解题思路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是正确解题的关键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ff105"/>
              </a:rPr>
              <a:t>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常见的思路有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弄清运算顺序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先转化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确定运算符号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87134"/>
              </a:rPr>
              <a:t>再计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找准方法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再计算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5" name="yt_shape_12165"/>
          <p:cNvSpPr txBox="1"/>
          <p:nvPr/>
        </p:nvSpPr>
        <p:spPr>
          <a:xfrm>
            <a:off x="540000" y="900000"/>
            <a:ext cx="448360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弄清运算顺序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再计算</a:t>
            </a:r>
          </a:p>
        </p:txBody>
      </p:sp>
      <p:sp>
        <p:nvSpPr>
          <p:cNvPr id="12166" name="yt_shape_12166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67" name="yt_shape_12167"/>
              <p:cNvSpPr txBox="1"/>
              <p:nvPr/>
            </p:nvSpPr>
            <p:spPr>
              <a:xfrm>
                <a:off x="540000" y="1868737"/>
                <a:ext cx="3342262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67" name="yt_shape_12167" descr="{&quot;rangeId&quot;:1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3342262" cy="649152"/>
              </a:xfrm>
              <a:prstGeom prst="rect">
                <a:avLst/>
              </a:prstGeom>
              <a:blipFill>
                <a:blip r:embed="rId2"/>
                <a:stretch>
                  <a:fillRect l="-5657" r="-4380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69" name="yt_shape_12169"/>
              <p:cNvSpPr txBox="1"/>
              <p:nvPr/>
            </p:nvSpPr>
            <p:spPr>
              <a:xfrm>
                <a:off x="540000" y="2568677"/>
                <a:ext cx="3803926" cy="13271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69" name="yt_shape_12169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8677"/>
                <a:ext cx="3803926" cy="1327158"/>
              </a:xfrm>
              <a:prstGeom prst="rect">
                <a:avLst/>
              </a:prstGeom>
              <a:blipFill>
                <a:blip r:embed="rId3"/>
                <a:stretch>
                  <a:fillRect l="-4968" b="-5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71" name="yt_shape_12171"/>
          <p:cNvSpPr txBox="1"/>
          <p:nvPr/>
        </p:nvSpPr>
        <p:spPr>
          <a:xfrm>
            <a:off x="540000" y="3946623"/>
            <a:ext cx="47192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2172" name="yt_shape_12172"/>
          <p:cNvSpPr txBox="1"/>
          <p:nvPr/>
        </p:nvSpPr>
        <p:spPr>
          <a:xfrm>
            <a:off x="540000" y="4425926"/>
            <a:ext cx="307776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3" name="yt_shape_1722173819262">
            <a:extLst>
              <a:ext uri="{FF2B5EF4-FFF2-40B4-BE49-F238E27FC236}">
                <a16:creationId xmlns:a16="http://schemas.microsoft.com/office/drawing/2014/main" id="{585E23E1-6735-0D74-E1A0-819E600AF3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668"/>
            <a:ext cx="1087627" cy="33306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AC5A4FF-3567-5F1C-CE28-03A8E4D340E2}"/>
                  </a:ext>
                </a:extLst>
              </p:cNvPr>
              <p:cNvSpPr txBox="1"/>
              <p:nvPr/>
            </p:nvSpPr>
            <p:spPr>
              <a:xfrm>
                <a:off x="449989" y="2521871"/>
                <a:ext cx="3947223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mathAnswerShape': 1}">
                <a:extLst>
                  <a:ext uri="{FF2B5EF4-FFF2-40B4-BE49-F238E27FC236}">
                    <a16:creationId xmlns:a16="http://schemas.microsoft.com/office/drawing/2014/main" id="{8AC5A4FF-3567-5F1C-CE28-03A8E4D340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1871"/>
                <a:ext cx="3947223" cy="775221"/>
              </a:xfrm>
              <a:prstGeom prst="rect">
                <a:avLst/>
              </a:prstGeom>
              <a:blipFill>
                <a:blip r:embed="rId5"/>
                <a:stretch>
                  <a:fillRect l="-2473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8905BB2-4BBC-3816-4148-D5C902FA30A6}"/>
                  </a:ext>
                </a:extLst>
              </p:cNvPr>
              <p:cNvSpPr txBox="1"/>
              <p:nvPr/>
            </p:nvSpPr>
            <p:spPr>
              <a:xfrm>
                <a:off x="1672377" y="3203480"/>
                <a:ext cx="13183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8905BB2-4BBC-3816-4148-D5C902FA30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2377" y="3203480"/>
                <a:ext cx="1318324" cy="726326"/>
              </a:xfrm>
              <a:prstGeom prst="rect">
                <a:avLst/>
              </a:prstGeom>
              <a:blipFill>
                <a:blip r:embed="rId6"/>
                <a:stretch>
                  <a:fillRect l="-6912" r="-7373"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070C080-28FA-B5DB-2FA2-31FEF3E9A9F9}"/>
              </a:ext>
            </a:extLst>
          </p:cNvPr>
          <p:cNvSpPr txBox="1"/>
          <p:nvPr/>
        </p:nvSpPr>
        <p:spPr>
          <a:xfrm>
            <a:off x="449989" y="4379120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EBE6E3B-2629-A3DE-1967-785C8F97DEB6}"/>
              </a:ext>
            </a:extLst>
          </p:cNvPr>
          <p:cNvSpPr txBox="1"/>
          <p:nvPr/>
        </p:nvSpPr>
        <p:spPr>
          <a:xfrm>
            <a:off x="1672377" y="485460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73" name="yt_shape_12173"/>
              <p:cNvSpPr txBox="1"/>
              <p:nvPr/>
            </p:nvSpPr>
            <p:spPr>
              <a:xfrm>
                <a:off x="540000" y="900000"/>
                <a:ext cx="7017947" cy="47897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［（－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73" name="yt_shape_12173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017947" cy="4789709"/>
              </a:xfrm>
              <a:prstGeom prst="rect">
                <a:avLst/>
              </a:prstGeom>
              <a:blipFill>
                <a:blip r:embed="rId2"/>
                <a:stretch>
                  <a:fillRect l="-2693" r="-1651" b="-30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5E5EF4B-2D48-5BB4-4721-29EAD71E6007}"/>
                  </a:ext>
                </a:extLst>
              </p:cNvPr>
              <p:cNvSpPr txBox="1"/>
              <p:nvPr/>
            </p:nvSpPr>
            <p:spPr>
              <a:xfrm>
                <a:off x="449989" y="1527056"/>
                <a:ext cx="4590161" cy="767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}">
                <a:extLst>
                  <a:ext uri="{FF2B5EF4-FFF2-40B4-BE49-F238E27FC236}">
                    <a16:creationId xmlns:a16="http://schemas.microsoft.com/office/drawing/2014/main" id="{B5E5EF4B-2D48-5BB4-4721-29EAD71E60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056"/>
                <a:ext cx="4590161" cy="767538"/>
              </a:xfrm>
              <a:prstGeom prst="rect">
                <a:avLst/>
              </a:prstGeom>
              <a:blipFill>
                <a:blip r:embed="rId3"/>
                <a:stretch>
                  <a:fillRect l="-212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BEF2F74-89D0-1D3C-B7E2-8B3D86F9E421}"/>
              </a:ext>
            </a:extLst>
          </p:cNvPr>
          <p:cNvSpPr txBox="1"/>
          <p:nvPr/>
        </p:nvSpPr>
        <p:spPr>
          <a:xfrm>
            <a:off x="1631504" y="2200982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575F72-DCB7-EA0B-6275-DF916AF49A4B}"/>
              </a:ext>
            </a:extLst>
          </p:cNvPr>
          <p:cNvSpPr txBox="1"/>
          <p:nvPr/>
        </p:nvSpPr>
        <p:spPr>
          <a:xfrm>
            <a:off x="1631504" y="26764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FE5D28E-BDF8-1903-E149-EA7BEDDCF145}"/>
                  </a:ext>
                </a:extLst>
              </p:cNvPr>
              <p:cNvSpPr txBox="1"/>
              <p:nvPr/>
            </p:nvSpPr>
            <p:spPr>
              <a:xfrm>
                <a:off x="449989" y="3825375"/>
                <a:ext cx="4417123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4}">
                <a:extLst>
                  <a:ext uri="{FF2B5EF4-FFF2-40B4-BE49-F238E27FC236}">
                    <a16:creationId xmlns:a16="http://schemas.microsoft.com/office/drawing/2014/main" id="{FFE5D28E-BDF8-1903-E149-EA7BEDDCF1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25375"/>
                <a:ext cx="4417123" cy="767030"/>
              </a:xfrm>
              <a:prstGeom prst="rect">
                <a:avLst/>
              </a:prstGeom>
              <a:blipFill>
                <a:blip r:embed="rId4"/>
                <a:stretch>
                  <a:fillRect l="-2210" r="-234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0E7612E-CC37-E142-B866-9321C08613A5}"/>
                  </a:ext>
                </a:extLst>
              </p:cNvPr>
              <p:cNvSpPr txBox="1"/>
              <p:nvPr/>
            </p:nvSpPr>
            <p:spPr>
              <a:xfrm>
                <a:off x="1631504" y="4498793"/>
                <a:ext cx="2537524" cy="7670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0E7612E-CC37-E142-B866-9321C08613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498793"/>
                <a:ext cx="2537524" cy="767029"/>
              </a:xfrm>
              <a:prstGeom prst="rect">
                <a:avLst/>
              </a:prstGeom>
              <a:blipFill>
                <a:blip r:embed="rId5"/>
                <a:stretch>
                  <a:fillRect l="-3846" r="-384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8C619AC-9A3A-9074-C7C6-6C743AF8D571}"/>
              </a:ext>
            </a:extLst>
          </p:cNvPr>
          <p:cNvSpPr txBox="1"/>
          <p:nvPr/>
        </p:nvSpPr>
        <p:spPr>
          <a:xfrm>
            <a:off x="1631504" y="517221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1" name="yt_shape_12181"/>
          <p:cNvSpPr txBox="1"/>
          <p:nvPr/>
        </p:nvSpPr>
        <p:spPr>
          <a:xfrm>
            <a:off x="540000" y="900000"/>
            <a:ext cx="356027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先转化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再计算</a:t>
            </a:r>
          </a:p>
        </p:txBody>
      </p:sp>
      <p:sp>
        <p:nvSpPr>
          <p:cNvPr id="12182" name="yt_shape_12182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83" name="yt_shape_12183"/>
              <p:cNvSpPr txBox="1"/>
              <p:nvPr/>
            </p:nvSpPr>
            <p:spPr>
              <a:xfrm>
                <a:off x="540000" y="1868737"/>
                <a:ext cx="7439537" cy="6422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减法转化为加法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83" name="yt_shape_12183" descr="{&quot;rangeId&quot;:1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7439537" cy="642227"/>
              </a:xfrm>
              <a:prstGeom prst="rect">
                <a:avLst/>
              </a:prstGeom>
              <a:blipFill>
                <a:blip r:embed="rId2"/>
                <a:stretch>
                  <a:fillRect l="-2541" r="-147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85" name="yt_shape_12185"/>
              <p:cNvSpPr txBox="1"/>
              <p:nvPr/>
            </p:nvSpPr>
            <p:spPr>
              <a:xfrm>
                <a:off x="540000" y="2561752"/>
                <a:ext cx="4207883" cy="26873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85" name="yt_shape_12185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1752"/>
                <a:ext cx="4207883" cy="2687339"/>
              </a:xfrm>
              <a:prstGeom prst="rect">
                <a:avLst/>
              </a:prstGeom>
              <a:blipFill>
                <a:blip r:embed="rId3"/>
                <a:stretch>
                  <a:fillRect l="-4493" r="-3333" b="-2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3819344">
            <a:extLst>
              <a:ext uri="{FF2B5EF4-FFF2-40B4-BE49-F238E27FC236}">
                <a16:creationId xmlns:a16="http://schemas.microsoft.com/office/drawing/2014/main" id="{E2511D49-C3CD-F15F-AD7C-703F441C31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668"/>
            <a:ext cx="1087627" cy="33306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AFF5708-90DF-E6A5-CBC2-D90E1E90C18D}"/>
                  </a:ext>
                </a:extLst>
              </p:cNvPr>
              <p:cNvSpPr txBox="1"/>
              <p:nvPr/>
            </p:nvSpPr>
            <p:spPr>
              <a:xfrm>
                <a:off x="449989" y="2514946"/>
                <a:ext cx="4347273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mathAnswerShape': 1}">
                <a:extLst>
                  <a:ext uri="{FF2B5EF4-FFF2-40B4-BE49-F238E27FC236}">
                    <a16:creationId xmlns:a16="http://schemas.microsoft.com/office/drawing/2014/main" id="{BAFF5708-90DF-E6A5-CBC2-D90E1E90C1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4946"/>
                <a:ext cx="4347273" cy="768554"/>
              </a:xfrm>
              <a:prstGeom prst="rect">
                <a:avLst/>
              </a:prstGeom>
              <a:blipFill>
                <a:blip r:embed="rId5"/>
                <a:stretch>
                  <a:fillRect l="-224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46396D0-990D-DD2F-79EC-A10C004B5D02}"/>
                  </a:ext>
                </a:extLst>
              </p:cNvPr>
              <p:cNvSpPr txBox="1"/>
              <p:nvPr/>
            </p:nvSpPr>
            <p:spPr>
              <a:xfrm>
                <a:off x="1627627" y="3189888"/>
                <a:ext cx="4347273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46396D0-990D-DD2F-79EC-A10C004B5D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7627" y="3189888"/>
                <a:ext cx="4347273" cy="768553"/>
              </a:xfrm>
              <a:prstGeom prst="rect">
                <a:avLst/>
              </a:prstGeom>
              <a:blipFill>
                <a:blip r:embed="rId6"/>
                <a:stretch>
                  <a:fillRect l="-2104" r="-2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CDE706F-606B-8DC0-ACB5-ABC194D29B8A}"/>
                  </a:ext>
                </a:extLst>
              </p:cNvPr>
              <p:cNvSpPr txBox="1"/>
              <p:nvPr/>
            </p:nvSpPr>
            <p:spPr>
              <a:xfrm>
                <a:off x="1627627" y="3864829"/>
                <a:ext cx="1237362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CDE706F-606B-8DC0-ACB5-ABC194D29B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7627" y="3864829"/>
                <a:ext cx="1237362" cy="768554"/>
              </a:xfrm>
              <a:prstGeom prst="rect">
                <a:avLst/>
              </a:prstGeom>
              <a:blipFill>
                <a:blip r:embed="rId7"/>
                <a:stretch>
                  <a:fillRect l="-7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EC6B53F-B594-DA9B-C2B5-A19DFFD351EB}"/>
                  </a:ext>
                </a:extLst>
              </p:cNvPr>
              <p:cNvSpPr txBox="1"/>
              <p:nvPr/>
            </p:nvSpPr>
            <p:spPr>
              <a:xfrm>
                <a:off x="1627627" y="4539771"/>
                <a:ext cx="114211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EC6B53F-B594-DA9B-C2B5-A19DFFD351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7627" y="4539771"/>
                <a:ext cx="1142112" cy="730136"/>
              </a:xfrm>
              <a:prstGeom prst="rect">
                <a:avLst/>
              </a:prstGeom>
              <a:blipFill>
                <a:blip r:embed="rId8"/>
                <a:stretch>
                  <a:fillRect l="-8021" r="-8556"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87" name="yt_shape_12187"/>
              <p:cNvSpPr txBox="1"/>
              <p:nvPr/>
            </p:nvSpPr>
            <p:spPr>
              <a:xfrm>
                <a:off x="540000" y="900000"/>
                <a:ext cx="7458773" cy="17941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除法转化为乘法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87" name="yt_shape_12187" descr="{&quot;rangeId&quot;:1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458773" cy="1794146"/>
              </a:xfrm>
              <a:prstGeom prst="rect">
                <a:avLst/>
              </a:prstGeom>
              <a:blipFill>
                <a:blip r:embed="rId2"/>
                <a:stretch>
                  <a:fillRect l="-2535" r="-1554" b="-9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775B093-B981-A916-71CF-0F502E2BA34D}"/>
                  </a:ext>
                </a:extLst>
              </p:cNvPr>
              <p:cNvSpPr txBox="1"/>
              <p:nvPr/>
            </p:nvSpPr>
            <p:spPr>
              <a:xfrm>
                <a:off x="449989" y="1525659"/>
                <a:ext cx="5047361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}">
                <a:extLst>
                  <a:ext uri="{FF2B5EF4-FFF2-40B4-BE49-F238E27FC236}">
                    <a16:creationId xmlns:a16="http://schemas.microsoft.com/office/drawing/2014/main" id="{C775B093-B981-A916-71CF-0F502E2BA3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5659"/>
                <a:ext cx="5047361" cy="773570"/>
              </a:xfrm>
              <a:prstGeom prst="rect">
                <a:avLst/>
              </a:prstGeom>
              <a:blipFill>
                <a:blip r:embed="rId3"/>
                <a:stretch>
                  <a:fillRect l="-1932" r="-1812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E5AC243-0461-D56F-3B77-7CB44F0EF5C2}"/>
              </a:ext>
            </a:extLst>
          </p:cNvPr>
          <p:cNvSpPr txBox="1"/>
          <p:nvPr/>
        </p:nvSpPr>
        <p:spPr>
          <a:xfrm>
            <a:off x="1689145" y="220561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1" name="yt_shape_12191"/>
          <p:cNvSpPr txBox="1"/>
          <p:nvPr/>
        </p:nvSpPr>
        <p:spPr>
          <a:xfrm>
            <a:off x="540000" y="900000"/>
            <a:ext cx="448360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确定运算符号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再计算</a:t>
            </a:r>
          </a:p>
        </p:txBody>
      </p:sp>
      <p:sp>
        <p:nvSpPr>
          <p:cNvPr id="12192" name="yt_shape_12192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93" name="yt_shape_12193"/>
              <p:cNvSpPr txBox="1"/>
              <p:nvPr/>
            </p:nvSpPr>
            <p:spPr>
              <a:xfrm>
                <a:off x="540000" y="1868737"/>
                <a:ext cx="6381555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93" name="yt_shape_12193" descr="{&quot;rangeId&quot;: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6381555" cy="639855"/>
              </a:xfrm>
              <a:prstGeom prst="rect">
                <a:avLst/>
              </a:prstGeom>
              <a:blipFill>
                <a:blip r:embed="rId2"/>
                <a:stretch>
                  <a:fillRect l="-2964" r="-200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95" name="yt_shape_12195"/>
              <p:cNvSpPr txBox="1"/>
              <p:nvPr/>
            </p:nvSpPr>
            <p:spPr>
              <a:xfrm>
                <a:off x="540000" y="2559380"/>
                <a:ext cx="4688784" cy="15876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95" name="yt_shape_12195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59380"/>
                <a:ext cx="4688784" cy="1587679"/>
              </a:xfrm>
              <a:prstGeom prst="rect">
                <a:avLst/>
              </a:prstGeom>
              <a:blipFill>
                <a:blip r:embed="rId3"/>
                <a:stretch>
                  <a:fillRect l="-4031" r="-2991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97" name="yt_shape_12197"/>
              <p:cNvSpPr txBox="1"/>
              <p:nvPr/>
            </p:nvSpPr>
            <p:spPr>
              <a:xfrm>
                <a:off x="540000" y="4197847"/>
                <a:ext cx="5817298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97" name="yt_shape_12197" descr="{&quot;rangeId&quot;: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97847"/>
                <a:ext cx="5817298" cy="642163"/>
              </a:xfrm>
              <a:prstGeom prst="rect">
                <a:avLst/>
              </a:prstGeom>
              <a:blipFill>
                <a:blip r:embed="rId4"/>
                <a:stretch>
                  <a:fillRect l="-3249" r="-220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99" name="yt_shape_12199"/>
          <p:cNvSpPr txBox="1"/>
          <p:nvPr/>
        </p:nvSpPr>
        <p:spPr>
          <a:xfrm>
            <a:off x="540000" y="4890798"/>
            <a:ext cx="323165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73819422">
            <a:extLst>
              <a:ext uri="{FF2B5EF4-FFF2-40B4-BE49-F238E27FC236}">
                <a16:creationId xmlns:a16="http://schemas.microsoft.com/office/drawing/2014/main" id="{F9ED8978-1D57-2DA3-B39C-FC274C56B0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668"/>
            <a:ext cx="1087627" cy="33306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4C89F0F-59C2-6EE4-884F-85D44493B26B}"/>
                  </a:ext>
                </a:extLst>
              </p:cNvPr>
              <p:cNvSpPr txBox="1"/>
              <p:nvPr/>
            </p:nvSpPr>
            <p:spPr>
              <a:xfrm>
                <a:off x="449989" y="2512574"/>
                <a:ext cx="482352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mathAnswerShape': 1}">
                <a:extLst>
                  <a:ext uri="{FF2B5EF4-FFF2-40B4-BE49-F238E27FC236}">
                    <a16:creationId xmlns:a16="http://schemas.microsoft.com/office/drawing/2014/main" id="{04C89F0F-59C2-6EE4-884F-85D44493B2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2574"/>
                <a:ext cx="4823523" cy="766077"/>
              </a:xfrm>
              <a:prstGeom prst="rect">
                <a:avLst/>
              </a:prstGeom>
              <a:blipFill>
                <a:blip r:embed="rId6"/>
                <a:stretch>
                  <a:fillRect l="-2023" r="-202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A8224F1-9355-3540-404E-803DCAD7F2A4}"/>
              </a:ext>
            </a:extLst>
          </p:cNvPr>
          <p:cNvSpPr txBox="1"/>
          <p:nvPr/>
        </p:nvSpPr>
        <p:spPr>
          <a:xfrm>
            <a:off x="1684756" y="3185039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209E71-A733-8956-5174-4EC9314EDA4A}"/>
              </a:ext>
            </a:extLst>
          </p:cNvPr>
          <p:cNvSpPr txBox="1"/>
          <p:nvPr/>
        </p:nvSpPr>
        <p:spPr>
          <a:xfrm>
            <a:off x="1684756" y="3660527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FBF852-41C7-FD13-093E-534C283D3D4D}"/>
              </a:ext>
            </a:extLst>
          </p:cNvPr>
          <p:cNvSpPr txBox="1"/>
          <p:nvPr/>
        </p:nvSpPr>
        <p:spPr>
          <a:xfrm>
            <a:off x="449989" y="4843992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AD57B4-865C-1127-23C9-D2679120573B}"/>
              </a:ext>
            </a:extLst>
          </p:cNvPr>
          <p:cNvSpPr txBox="1"/>
          <p:nvPr/>
        </p:nvSpPr>
        <p:spPr>
          <a:xfrm>
            <a:off x="1684756" y="5319480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0" name="yt_shape_12200"/>
          <p:cNvSpPr txBox="1"/>
          <p:nvPr/>
        </p:nvSpPr>
        <p:spPr>
          <a:xfrm>
            <a:off x="540000" y="900000"/>
            <a:ext cx="386804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找准方法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01" name="yt_shape_12201"/>
              <p:cNvSpPr txBox="1"/>
              <p:nvPr/>
            </p:nvSpPr>
            <p:spPr>
              <a:xfrm>
                <a:off x="540000" y="1389434"/>
                <a:ext cx="8367675" cy="6486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01" name="yt_shape_12201" descr="{&quot;rangeId&quot;: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8367675" cy="648639"/>
              </a:xfrm>
              <a:prstGeom prst="rect">
                <a:avLst/>
              </a:prstGeom>
              <a:blipFill>
                <a:blip r:embed="rId2"/>
                <a:stretch>
                  <a:fillRect l="-2259" r="-123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03" name="yt_shape_12203"/>
              <p:cNvSpPr txBox="1"/>
              <p:nvPr/>
            </p:nvSpPr>
            <p:spPr>
              <a:xfrm>
                <a:off x="540000" y="2088861"/>
                <a:ext cx="6444072" cy="15969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03" name="yt_shape_12203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88861"/>
                <a:ext cx="6444072" cy="1596976"/>
              </a:xfrm>
              <a:prstGeom prst="rect">
                <a:avLst/>
              </a:prstGeom>
              <a:blipFill>
                <a:blip r:embed="rId3"/>
                <a:stretch>
                  <a:fillRect l="-2933" r="-1798" b="-10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3819497">
            <a:extLst>
              <a:ext uri="{FF2B5EF4-FFF2-40B4-BE49-F238E27FC236}">
                <a16:creationId xmlns:a16="http://schemas.microsoft.com/office/drawing/2014/main" id="{4466E001-0DF2-973E-58A4-AAF69EF62F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668"/>
            <a:ext cx="1087627" cy="33306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F77E295-27B8-D986-85D6-9F92DBC886AB}"/>
                  </a:ext>
                </a:extLst>
              </p:cNvPr>
              <p:cNvSpPr txBox="1"/>
              <p:nvPr/>
            </p:nvSpPr>
            <p:spPr>
              <a:xfrm>
                <a:off x="449989" y="2042055"/>
                <a:ext cx="6561837" cy="7752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mathAnswerShape': 1}">
                <a:extLst>
                  <a:ext uri="{FF2B5EF4-FFF2-40B4-BE49-F238E27FC236}">
                    <a16:creationId xmlns:a16="http://schemas.microsoft.com/office/drawing/2014/main" id="{CF77E295-27B8-D986-85D6-9F92DBC886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42055"/>
                <a:ext cx="6561837" cy="775285"/>
              </a:xfrm>
              <a:prstGeom prst="rect">
                <a:avLst/>
              </a:prstGeom>
              <a:blipFill>
                <a:blip r:embed="rId5"/>
                <a:stretch>
                  <a:fillRect l="-1487" r="-139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21C2E7D-D75B-1B28-525D-E7DF18ADA3BE}"/>
              </a:ext>
            </a:extLst>
          </p:cNvPr>
          <p:cNvSpPr txBox="1"/>
          <p:nvPr/>
        </p:nvSpPr>
        <p:spPr>
          <a:xfrm>
            <a:off x="1641063" y="2723728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F3E005-86C1-E79F-C68F-98DD0454B3B5}"/>
              </a:ext>
            </a:extLst>
          </p:cNvPr>
          <p:cNvSpPr txBox="1"/>
          <p:nvPr/>
        </p:nvSpPr>
        <p:spPr>
          <a:xfrm>
            <a:off x="1641063" y="3199216"/>
            <a:ext cx="12468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341</Words>
  <Application>Microsoft Office PowerPoint</Application>
  <PresentationFormat>宽屏</PresentationFormat>
  <Paragraphs>71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_⨹_1_ff105</vt:lpstr>
      <vt:lpstr>_⨹_2_87134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6</cp:revision>
  <dcterms:created xsi:type="dcterms:W3CDTF">2024-07-28T13:31:34Z</dcterms:created>
  <dcterms:modified xsi:type="dcterms:W3CDTF">2024-07-29T01:32:57Z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