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9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251" y="2883343"/>
            <a:ext cx="10069498" cy="1091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3C471C-4CDA-7C6C-AE29-F0BB18D117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49AB39-C25C-6DFB-633F-B305FA54F04A}"/>
              </a:ext>
            </a:extLst>
          </p:cNvPr>
          <p:cNvSpPr/>
          <p:nvPr/>
        </p:nvSpPr>
        <p:spPr bwMode="auto">
          <a:xfrm>
            <a:off x="2958095" y="3955595"/>
            <a:ext cx="352380" cy="40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3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9CA19-74E2-A115-2334-AF4B0A6E7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02F851-9105-65E3-0C8D-81C35E589EC0}"/>
              </a:ext>
            </a:extLst>
          </p:cNvPr>
          <p:cNvSpPr/>
          <p:nvPr/>
        </p:nvSpPr>
        <p:spPr bwMode="auto">
          <a:xfrm>
            <a:off x="10834285" y="2050364"/>
            <a:ext cx="438095" cy="38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63751B-021D-D1B6-1759-29187178C52F}"/>
              </a:ext>
            </a:extLst>
          </p:cNvPr>
          <p:cNvSpPr/>
          <p:nvPr/>
        </p:nvSpPr>
        <p:spPr bwMode="auto">
          <a:xfrm>
            <a:off x="1767619" y="2967138"/>
            <a:ext cx="4184365" cy="53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23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2EF6A-A623-F52C-E93D-32399DCB27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933C1-1DCC-0240-8019-2470F394CBBE}"/>
              </a:ext>
            </a:extLst>
          </p:cNvPr>
          <p:cNvSpPr/>
          <p:nvPr/>
        </p:nvSpPr>
        <p:spPr bwMode="auto">
          <a:xfrm>
            <a:off x="5672380" y="2961466"/>
            <a:ext cx="323809" cy="40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49328D-C6A5-34DA-95C9-2F38E39EB11F}"/>
              </a:ext>
            </a:extLst>
          </p:cNvPr>
          <p:cNvSpPr/>
          <p:nvPr/>
        </p:nvSpPr>
        <p:spPr bwMode="auto">
          <a:xfrm>
            <a:off x="3186666" y="3942480"/>
            <a:ext cx="323809" cy="39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4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08AE5-3F11-5F36-40A8-17DC4DDA09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5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4CEE11-2D86-1F3A-4E84-CF54AE66CB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850786"/>
            <a:ext cx="10800000" cy="172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AE0CDE-174B-3EC3-6344-30532BA57B9E}"/>
              </a:ext>
            </a:extLst>
          </p:cNvPr>
          <p:cNvSpPr/>
          <p:nvPr/>
        </p:nvSpPr>
        <p:spPr bwMode="auto">
          <a:xfrm>
            <a:off x="9227321" y="2032577"/>
            <a:ext cx="323809" cy="40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4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C4837-12B9-9D7D-AAA3-C7BA0508E0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6224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8F7306-C624-9676-0976-792EA777D21F}"/>
              </a:ext>
            </a:extLst>
          </p:cNvPr>
          <p:cNvSpPr/>
          <p:nvPr/>
        </p:nvSpPr>
        <p:spPr bwMode="auto">
          <a:xfrm>
            <a:off x="1808916" y="1723003"/>
            <a:ext cx="416745" cy="376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06B44D-BB2E-1659-74EB-326B4F0AE41E}"/>
              </a:ext>
            </a:extLst>
          </p:cNvPr>
          <p:cNvSpPr/>
          <p:nvPr/>
        </p:nvSpPr>
        <p:spPr bwMode="auto">
          <a:xfrm>
            <a:off x="1808916" y="2409398"/>
            <a:ext cx="416745" cy="37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98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003DF-378F-6468-8353-76A49D638F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BAA6F-0B3E-8B93-75DF-E60F9C8660E9}"/>
              </a:ext>
            </a:extLst>
          </p:cNvPr>
          <p:cNvSpPr/>
          <p:nvPr/>
        </p:nvSpPr>
        <p:spPr bwMode="auto">
          <a:xfrm>
            <a:off x="2815238" y="4041897"/>
            <a:ext cx="3424778" cy="476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76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6F2CC-AF7E-5FF8-3D59-F05BDA57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3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937FF-AE65-06B1-5AC5-90DF8DEF6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956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339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DE588-3CF8-6797-4E72-11C5AE0743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C7622-7F38-BD7C-A255-57610A9D5811}"/>
              </a:ext>
            </a:extLst>
          </p:cNvPr>
          <p:cNvSpPr/>
          <p:nvPr/>
        </p:nvSpPr>
        <p:spPr bwMode="auto">
          <a:xfrm>
            <a:off x="681904" y="1019116"/>
            <a:ext cx="5876190" cy="468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C66D2C-CDAC-F5B3-F7E5-C044CF713809}"/>
              </a:ext>
            </a:extLst>
          </p:cNvPr>
          <p:cNvSpPr/>
          <p:nvPr/>
        </p:nvSpPr>
        <p:spPr bwMode="auto">
          <a:xfrm>
            <a:off x="681904" y="1772816"/>
            <a:ext cx="9734576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39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82297-1633-B06E-2671-727F9977CC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420888"/>
            <a:ext cx="6729561" cy="345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07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E113E-9F69-426C-8631-4D615924CC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675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575BF4-6709-A1AB-0C0B-274A5C65BA5A}"/>
              </a:ext>
            </a:extLst>
          </p:cNvPr>
          <p:cNvSpPr/>
          <p:nvPr/>
        </p:nvSpPr>
        <p:spPr bwMode="auto">
          <a:xfrm>
            <a:off x="8659518" y="3366581"/>
            <a:ext cx="316315" cy="3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52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9AC06-E9DD-559E-9FFB-266EA49238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7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272F37-3A5A-C3FE-61F3-9ACF8F8ACB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0"/>
            <a:ext cx="10800000" cy="44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B34CFF-B0C1-408E-6160-235C4D4C1950}"/>
              </a:ext>
            </a:extLst>
          </p:cNvPr>
          <p:cNvSpPr/>
          <p:nvPr/>
        </p:nvSpPr>
        <p:spPr bwMode="auto">
          <a:xfrm>
            <a:off x="8243809" y="3660680"/>
            <a:ext cx="323809" cy="400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7DAF62-B09A-7CB8-0A26-BE602D2C00B2}"/>
              </a:ext>
            </a:extLst>
          </p:cNvPr>
          <p:cNvSpPr/>
          <p:nvPr/>
        </p:nvSpPr>
        <p:spPr bwMode="auto">
          <a:xfrm>
            <a:off x="668623" y="4581128"/>
            <a:ext cx="368571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4333368"/>
            <a:ext cx="4064182" cy="227969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7DAF62-B09A-7CB8-0A26-BE602D2C00B2}"/>
              </a:ext>
            </a:extLst>
          </p:cNvPr>
          <p:cNvSpPr/>
          <p:nvPr/>
        </p:nvSpPr>
        <p:spPr bwMode="auto">
          <a:xfrm>
            <a:off x="577142" y="5454458"/>
            <a:ext cx="368571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2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8566F-CE95-95A2-7416-C6ED91F2AA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947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3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57D9C-E34A-26FF-DDA1-468568496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8771"/>
            <a:ext cx="10800000" cy="568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9068FA-DFD9-1574-B66A-49C94F526547}"/>
              </a:ext>
            </a:extLst>
          </p:cNvPr>
          <p:cNvSpPr/>
          <p:nvPr/>
        </p:nvSpPr>
        <p:spPr bwMode="auto">
          <a:xfrm>
            <a:off x="681904" y="4484554"/>
            <a:ext cx="7647619" cy="476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B68333-9AB8-8AC4-908B-A4212AD3368A}"/>
              </a:ext>
            </a:extLst>
          </p:cNvPr>
          <p:cNvSpPr/>
          <p:nvPr/>
        </p:nvSpPr>
        <p:spPr bwMode="auto">
          <a:xfrm>
            <a:off x="681904" y="5390024"/>
            <a:ext cx="5774136" cy="467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CE12AA-D6E1-A4C9-F054-89F0BD559FC0}"/>
              </a:ext>
            </a:extLst>
          </p:cNvPr>
          <p:cNvSpPr/>
          <p:nvPr/>
        </p:nvSpPr>
        <p:spPr bwMode="auto">
          <a:xfrm>
            <a:off x="681904" y="6266900"/>
            <a:ext cx="5428571" cy="486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028566F-CE95-95A2-7416-C6ED91F2AA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7" t="48007" r="9125" b="32359"/>
          <a:stretch/>
        </p:blipFill>
        <p:spPr>
          <a:xfrm>
            <a:off x="2279576" y="448977"/>
            <a:ext cx="7200800" cy="1107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157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B335B-C07E-4AB4-B411-0B58639E7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418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10021-FDF6-ED72-306C-4E26203EB7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968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888D89-0015-6C61-8377-7A6457EFE928}"/>
              </a:ext>
            </a:extLst>
          </p:cNvPr>
          <p:cNvSpPr/>
          <p:nvPr/>
        </p:nvSpPr>
        <p:spPr bwMode="auto">
          <a:xfrm>
            <a:off x="685090" y="1028838"/>
            <a:ext cx="3610710" cy="455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D7253-1A15-BA3F-8777-4F97A9E96EC0}"/>
              </a:ext>
            </a:extLst>
          </p:cNvPr>
          <p:cNvSpPr/>
          <p:nvPr/>
        </p:nvSpPr>
        <p:spPr bwMode="auto">
          <a:xfrm>
            <a:off x="685090" y="1832194"/>
            <a:ext cx="5554926" cy="62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29693A-057D-01A3-4DAC-0B7427A4B7E7}"/>
              </a:ext>
            </a:extLst>
          </p:cNvPr>
          <p:cNvSpPr/>
          <p:nvPr/>
        </p:nvSpPr>
        <p:spPr bwMode="auto">
          <a:xfrm>
            <a:off x="685090" y="2488979"/>
            <a:ext cx="2314566" cy="79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BAC09E2-FA69-ED73-F24E-26C2E051ED62}"/>
              </a:ext>
            </a:extLst>
          </p:cNvPr>
          <p:cNvSpPr/>
          <p:nvPr/>
        </p:nvSpPr>
        <p:spPr bwMode="auto">
          <a:xfrm>
            <a:off x="685090" y="4254252"/>
            <a:ext cx="5554926" cy="955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CA1B0D8-CA64-E991-F7D0-23D8631284C5}"/>
              </a:ext>
            </a:extLst>
          </p:cNvPr>
          <p:cNvSpPr/>
          <p:nvPr/>
        </p:nvSpPr>
        <p:spPr bwMode="auto">
          <a:xfrm>
            <a:off x="685090" y="5589240"/>
            <a:ext cx="404275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D29693A-057D-01A3-4DAC-0B7427A4B7E7}"/>
              </a:ext>
            </a:extLst>
          </p:cNvPr>
          <p:cNvSpPr/>
          <p:nvPr/>
        </p:nvSpPr>
        <p:spPr bwMode="auto">
          <a:xfrm>
            <a:off x="699160" y="3423319"/>
            <a:ext cx="7197039" cy="570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6D7253-1A15-BA3F-8777-4F97A9E96EC0}"/>
              </a:ext>
            </a:extLst>
          </p:cNvPr>
          <p:cNvSpPr/>
          <p:nvPr/>
        </p:nvSpPr>
        <p:spPr bwMode="auto">
          <a:xfrm>
            <a:off x="6240016" y="1814731"/>
            <a:ext cx="3456384" cy="62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29693A-057D-01A3-4DAC-0B7427A4B7E7}"/>
              </a:ext>
            </a:extLst>
          </p:cNvPr>
          <p:cNvSpPr/>
          <p:nvPr/>
        </p:nvSpPr>
        <p:spPr bwMode="auto">
          <a:xfrm>
            <a:off x="3007748" y="2497269"/>
            <a:ext cx="3736323" cy="79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8" grpId="0" animBg="1"/>
      <p:bldP spid="21" grpId="0" animBg="1"/>
      <p:bldP spid="23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DF4CC-CFE5-9054-9B66-0A11D0402B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6616AD-37D8-6A46-1F49-5D520D72A4B8}"/>
              </a:ext>
            </a:extLst>
          </p:cNvPr>
          <p:cNvSpPr/>
          <p:nvPr/>
        </p:nvSpPr>
        <p:spPr bwMode="auto">
          <a:xfrm>
            <a:off x="681904" y="1113749"/>
            <a:ext cx="5558112" cy="515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5785FD-3F21-F3F5-D367-F14A8960813C}"/>
              </a:ext>
            </a:extLst>
          </p:cNvPr>
          <p:cNvSpPr/>
          <p:nvPr/>
        </p:nvSpPr>
        <p:spPr bwMode="auto">
          <a:xfrm>
            <a:off x="681904" y="3790278"/>
            <a:ext cx="3685904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53A4B5-840D-3A64-294D-F27348EBF3AE}"/>
              </a:ext>
            </a:extLst>
          </p:cNvPr>
          <p:cNvSpPr/>
          <p:nvPr/>
        </p:nvSpPr>
        <p:spPr bwMode="auto">
          <a:xfrm>
            <a:off x="681904" y="4695156"/>
            <a:ext cx="3397872" cy="53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E5F6A34-A908-0DBC-D8BE-5D4009179B5E}"/>
              </a:ext>
            </a:extLst>
          </p:cNvPr>
          <p:cNvSpPr/>
          <p:nvPr/>
        </p:nvSpPr>
        <p:spPr bwMode="auto">
          <a:xfrm>
            <a:off x="681904" y="5580982"/>
            <a:ext cx="6710240" cy="44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B6616AD-37D8-6A46-1F49-5D520D72A4B8}"/>
              </a:ext>
            </a:extLst>
          </p:cNvPr>
          <p:cNvSpPr/>
          <p:nvPr/>
        </p:nvSpPr>
        <p:spPr bwMode="auto">
          <a:xfrm>
            <a:off x="983432" y="1914550"/>
            <a:ext cx="5558112" cy="515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B6616AD-37D8-6A46-1F49-5D520D72A4B8}"/>
              </a:ext>
            </a:extLst>
          </p:cNvPr>
          <p:cNvSpPr/>
          <p:nvPr/>
        </p:nvSpPr>
        <p:spPr bwMode="auto">
          <a:xfrm>
            <a:off x="969616" y="2818026"/>
            <a:ext cx="5558112" cy="515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53A4B5-840D-3A64-294D-F27348EBF3AE}"/>
              </a:ext>
            </a:extLst>
          </p:cNvPr>
          <p:cNvSpPr/>
          <p:nvPr/>
        </p:nvSpPr>
        <p:spPr bwMode="auto">
          <a:xfrm>
            <a:off x="4079776" y="4589737"/>
            <a:ext cx="2447952" cy="653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1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  <p:bldP spid="18" grpId="0" animBg="1"/>
      <p:bldP spid="20" grpId="0" animBg="1"/>
      <p:bldP spid="21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FBFC1-7535-443B-503F-68F4A38B03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09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A6E4D-60D5-6B80-AAE5-7B08A1427A30}"/>
              </a:ext>
            </a:extLst>
          </p:cNvPr>
          <p:cNvSpPr/>
          <p:nvPr/>
        </p:nvSpPr>
        <p:spPr bwMode="auto">
          <a:xfrm>
            <a:off x="9663041" y="1894908"/>
            <a:ext cx="364477" cy="373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83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6DB1B-50C7-2ED9-F6EF-D56A24D1E1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523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56D637-E145-F53C-656B-97DE878C4004}"/>
              </a:ext>
            </a:extLst>
          </p:cNvPr>
          <p:cNvSpPr/>
          <p:nvPr/>
        </p:nvSpPr>
        <p:spPr bwMode="auto">
          <a:xfrm>
            <a:off x="9160465" y="2800861"/>
            <a:ext cx="387486" cy="354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5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FEC00-BF1A-D79F-EBE1-FCDC84214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D3110-F6AF-E1C8-9DD5-BFF0BEFCCBB6}"/>
              </a:ext>
            </a:extLst>
          </p:cNvPr>
          <p:cNvSpPr/>
          <p:nvPr/>
        </p:nvSpPr>
        <p:spPr bwMode="auto">
          <a:xfrm>
            <a:off x="6977142" y="1990423"/>
            <a:ext cx="390477" cy="400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09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618E7-15A0-C638-733C-DE64F2F92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B8BD04-4EF4-D72E-8712-F2D0569673CA}"/>
              </a:ext>
            </a:extLst>
          </p:cNvPr>
          <p:cNvSpPr/>
          <p:nvPr/>
        </p:nvSpPr>
        <p:spPr bwMode="auto">
          <a:xfrm>
            <a:off x="10291428" y="1171340"/>
            <a:ext cx="390476" cy="40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50705-B8D7-1C82-3F93-DA4165E664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298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91E4C-5585-84F5-B308-8A2C2ACA1A76}"/>
              </a:ext>
            </a:extLst>
          </p:cNvPr>
          <p:cNvSpPr/>
          <p:nvPr/>
        </p:nvSpPr>
        <p:spPr bwMode="auto">
          <a:xfrm>
            <a:off x="9199401" y="2711139"/>
            <a:ext cx="336150" cy="353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73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71EB3-505F-44B9-BFDA-FB2DDBD759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61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B76AD-9E7D-30E4-0F03-59B80A51C5F1}"/>
              </a:ext>
            </a:extLst>
          </p:cNvPr>
          <p:cNvSpPr/>
          <p:nvPr/>
        </p:nvSpPr>
        <p:spPr bwMode="auto">
          <a:xfrm>
            <a:off x="9916798" y="5126331"/>
            <a:ext cx="355475" cy="39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22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8C366-116D-E6AE-38E3-0033857480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43821-1B73-0BA2-CFDA-52C70B8E1924}"/>
              </a:ext>
            </a:extLst>
          </p:cNvPr>
          <p:cNvSpPr/>
          <p:nvPr/>
        </p:nvSpPr>
        <p:spPr bwMode="auto">
          <a:xfrm>
            <a:off x="10300952" y="3057166"/>
            <a:ext cx="438095" cy="40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38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