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8"/>
  </p:notesMasterIdLst>
  <p:sldIdLst>
    <p:sldId id="363" r:id="rId2"/>
    <p:sldId id="389" r:id="rId3"/>
    <p:sldId id="388" r:id="rId4"/>
    <p:sldId id="387" r:id="rId5"/>
    <p:sldId id="386" r:id="rId6"/>
    <p:sldId id="385" r:id="rId7"/>
    <p:sldId id="384" r:id="rId8"/>
    <p:sldId id="383" r:id="rId9"/>
    <p:sldId id="381" r:id="rId10"/>
    <p:sldId id="380" r:id="rId11"/>
    <p:sldId id="379" r:id="rId12"/>
    <p:sldId id="378" r:id="rId13"/>
    <p:sldId id="377" r:id="rId14"/>
    <p:sldId id="376" r:id="rId15"/>
    <p:sldId id="375" r:id="rId16"/>
    <p:sldId id="374" r:id="rId17"/>
    <p:sldId id="373" r:id="rId18"/>
    <p:sldId id="372" r:id="rId19"/>
    <p:sldId id="371" r:id="rId20"/>
    <p:sldId id="370" r:id="rId21"/>
    <p:sldId id="369" r:id="rId22"/>
    <p:sldId id="368" r:id="rId23"/>
    <p:sldId id="367" r:id="rId24"/>
    <p:sldId id="366" r:id="rId25"/>
    <p:sldId id="365" r:id="rId26"/>
    <p:sldId id="364" r:id="rId2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EA8A90-0992-433A-8A02-F09F285512D3}" type="datetimeFigureOut">
              <a:rPr lang="zh-CN" altLang="en-US" smtClean="0"/>
              <a:t>2024/7/29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B32199-FA89-425E-9E7A-EA48F2A0F5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19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32199-FA89-425E-9E7A-EA48F2A0F5B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482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126" y="2780829"/>
            <a:ext cx="10295749" cy="12963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D43E9A-3430-7C83-92D9-9C8B859A17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5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631996-C10B-2BDC-3CCA-596234DC789B}"/>
              </a:ext>
            </a:extLst>
          </p:cNvPr>
          <p:cNvSpPr/>
          <p:nvPr/>
        </p:nvSpPr>
        <p:spPr bwMode="auto">
          <a:xfrm>
            <a:off x="9336360" y="2028966"/>
            <a:ext cx="1152127" cy="1184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2A94AE-7C72-BA39-62EF-AA452F5A0ECE}"/>
              </a:ext>
            </a:extLst>
          </p:cNvPr>
          <p:cNvSpPr/>
          <p:nvPr/>
        </p:nvSpPr>
        <p:spPr bwMode="auto">
          <a:xfrm>
            <a:off x="6653333" y="3658853"/>
            <a:ext cx="552380" cy="409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552AA07-84B7-B400-2C82-1CA43E0B9614}"/>
              </a:ext>
            </a:extLst>
          </p:cNvPr>
          <p:cNvSpPr/>
          <p:nvPr/>
        </p:nvSpPr>
        <p:spPr bwMode="auto">
          <a:xfrm>
            <a:off x="2300952" y="4678723"/>
            <a:ext cx="552380" cy="409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418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449800-A6D3-7BBB-4BAB-646ECE62FF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84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238B44-770D-9651-9C75-062E25FECB64}"/>
              </a:ext>
            </a:extLst>
          </p:cNvPr>
          <p:cNvSpPr/>
          <p:nvPr/>
        </p:nvSpPr>
        <p:spPr bwMode="auto">
          <a:xfrm>
            <a:off x="2207568" y="2782467"/>
            <a:ext cx="864095" cy="1150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65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F2A99F-D628-10EF-58AD-45827845E7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71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47910A-65F3-B68F-863E-CD94C1BAF404}"/>
              </a:ext>
            </a:extLst>
          </p:cNvPr>
          <p:cNvSpPr/>
          <p:nvPr/>
        </p:nvSpPr>
        <p:spPr bwMode="auto">
          <a:xfrm>
            <a:off x="5700952" y="4073804"/>
            <a:ext cx="209523" cy="391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701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3CC04F-0590-D644-AF12-13D0129EAC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3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64581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81F0DF-B1EB-310F-A3A3-5E1BD6868E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28000"/>
            <a:ext cx="10800000" cy="5638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29B01C-A2FC-EC1F-B0FD-8EB7D0DE8E8A}"/>
              </a:ext>
            </a:extLst>
          </p:cNvPr>
          <p:cNvSpPr/>
          <p:nvPr/>
        </p:nvSpPr>
        <p:spPr bwMode="auto">
          <a:xfrm>
            <a:off x="681904" y="828000"/>
            <a:ext cx="9014496" cy="2961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2F29B01C-A2FC-EC1F-B0FD-8EB7D0DE8E8A}"/>
              </a:ext>
            </a:extLst>
          </p:cNvPr>
          <p:cNvSpPr/>
          <p:nvPr/>
        </p:nvSpPr>
        <p:spPr bwMode="auto">
          <a:xfrm>
            <a:off x="911424" y="3895054"/>
            <a:ext cx="5549728" cy="1232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2F29B01C-A2FC-EC1F-B0FD-8EB7D0DE8E8A}"/>
              </a:ext>
            </a:extLst>
          </p:cNvPr>
          <p:cNvSpPr/>
          <p:nvPr/>
        </p:nvSpPr>
        <p:spPr bwMode="auto">
          <a:xfrm>
            <a:off x="983432" y="5208442"/>
            <a:ext cx="5045672" cy="1384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265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5" grpId="0" animBg="1"/>
      <p:bldP spid="3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125A42-0DD0-2A18-E190-E749B36262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1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590CB1-5E76-D4E9-722D-9AB5518C8D60}"/>
              </a:ext>
            </a:extLst>
          </p:cNvPr>
          <p:cNvSpPr/>
          <p:nvPr/>
        </p:nvSpPr>
        <p:spPr bwMode="auto">
          <a:xfrm>
            <a:off x="1539047" y="2348880"/>
            <a:ext cx="5349041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E590CB1-5E76-D4E9-722D-9AB5518C8D60}"/>
              </a:ext>
            </a:extLst>
          </p:cNvPr>
          <p:cNvSpPr/>
          <p:nvPr/>
        </p:nvSpPr>
        <p:spPr bwMode="auto">
          <a:xfrm>
            <a:off x="1539047" y="3861048"/>
            <a:ext cx="5349041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731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A3AD91-BF66-7ECC-E1E2-48FC47D71A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27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741801-66C3-761D-04BA-0A74B7DA9C60}"/>
              </a:ext>
            </a:extLst>
          </p:cNvPr>
          <p:cNvSpPr/>
          <p:nvPr/>
        </p:nvSpPr>
        <p:spPr bwMode="auto">
          <a:xfrm>
            <a:off x="1539047" y="2492896"/>
            <a:ext cx="7365265" cy="1512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0741801-66C3-761D-04BA-0A74B7DA9C60}"/>
              </a:ext>
            </a:extLst>
          </p:cNvPr>
          <p:cNvSpPr/>
          <p:nvPr/>
        </p:nvSpPr>
        <p:spPr bwMode="auto">
          <a:xfrm>
            <a:off x="1779947" y="4005064"/>
            <a:ext cx="4388061" cy="756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0741801-66C3-761D-04BA-0A74B7DA9C60}"/>
              </a:ext>
            </a:extLst>
          </p:cNvPr>
          <p:cNvSpPr/>
          <p:nvPr/>
        </p:nvSpPr>
        <p:spPr bwMode="auto">
          <a:xfrm>
            <a:off x="1919536" y="4913877"/>
            <a:ext cx="4388061" cy="756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2406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1" grpId="0" animBg="1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472DA7-E9A1-9CDB-3323-019A7C37C6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7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88BAE4-D4B2-014E-631F-21EF1FBD2654}"/>
              </a:ext>
            </a:extLst>
          </p:cNvPr>
          <p:cNvSpPr/>
          <p:nvPr/>
        </p:nvSpPr>
        <p:spPr bwMode="auto">
          <a:xfrm>
            <a:off x="1539047" y="2492896"/>
            <a:ext cx="8229361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E88BAE4-D4B2-014E-631F-21EF1FBD2654}"/>
              </a:ext>
            </a:extLst>
          </p:cNvPr>
          <p:cNvSpPr/>
          <p:nvPr/>
        </p:nvSpPr>
        <p:spPr bwMode="auto">
          <a:xfrm>
            <a:off x="1775520" y="4077072"/>
            <a:ext cx="6060737" cy="440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4E88BAE4-D4B2-014E-631F-21EF1FBD2654}"/>
              </a:ext>
            </a:extLst>
          </p:cNvPr>
          <p:cNvSpPr/>
          <p:nvPr/>
        </p:nvSpPr>
        <p:spPr bwMode="auto">
          <a:xfrm>
            <a:off x="1919536" y="4797152"/>
            <a:ext cx="6060737" cy="665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469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2" grpId="0" animBg="1"/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244F7D-9C4F-C9EC-7CEE-BF494BF173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16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1D893D-6E5B-F7ED-C51E-61AC94EA5205}"/>
              </a:ext>
            </a:extLst>
          </p:cNvPr>
          <p:cNvSpPr/>
          <p:nvPr/>
        </p:nvSpPr>
        <p:spPr bwMode="auto">
          <a:xfrm>
            <a:off x="1539047" y="2420888"/>
            <a:ext cx="7797313" cy="1224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3E1D893D-6E5B-F7ED-C51E-61AC94EA5205}"/>
              </a:ext>
            </a:extLst>
          </p:cNvPr>
          <p:cNvSpPr/>
          <p:nvPr/>
        </p:nvSpPr>
        <p:spPr bwMode="auto">
          <a:xfrm>
            <a:off x="1847528" y="3820545"/>
            <a:ext cx="7797313" cy="1224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3E1D893D-6E5B-F7ED-C51E-61AC94EA5205}"/>
              </a:ext>
            </a:extLst>
          </p:cNvPr>
          <p:cNvSpPr/>
          <p:nvPr/>
        </p:nvSpPr>
        <p:spPr bwMode="auto">
          <a:xfrm>
            <a:off x="1703512" y="5132441"/>
            <a:ext cx="7797313" cy="1224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305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1" grpId="0" animBg="1"/>
      <p:bldP spid="3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F8CDEC-9597-6FB2-679A-4FFDBD39EC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50793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F78ECA-55C6-F3FA-1594-8820B9940D21}"/>
              </a:ext>
            </a:extLst>
          </p:cNvPr>
          <p:cNvSpPr/>
          <p:nvPr/>
        </p:nvSpPr>
        <p:spPr bwMode="auto">
          <a:xfrm>
            <a:off x="1500268" y="3717032"/>
            <a:ext cx="5747860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CF78ECA-55C6-F3FA-1594-8820B9940D21}"/>
              </a:ext>
            </a:extLst>
          </p:cNvPr>
          <p:cNvSpPr/>
          <p:nvPr/>
        </p:nvSpPr>
        <p:spPr bwMode="auto">
          <a:xfrm>
            <a:off x="1703512" y="4869160"/>
            <a:ext cx="453650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CF78ECA-55C6-F3FA-1594-8820B9940D21}"/>
              </a:ext>
            </a:extLst>
          </p:cNvPr>
          <p:cNvSpPr/>
          <p:nvPr/>
        </p:nvSpPr>
        <p:spPr bwMode="auto">
          <a:xfrm>
            <a:off x="1919536" y="5491436"/>
            <a:ext cx="453650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CF78ECA-55C6-F3FA-1594-8820B9940D21}"/>
              </a:ext>
            </a:extLst>
          </p:cNvPr>
          <p:cNvSpPr/>
          <p:nvPr/>
        </p:nvSpPr>
        <p:spPr bwMode="auto">
          <a:xfrm>
            <a:off x="1888952" y="6176019"/>
            <a:ext cx="453650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363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  <p:bldP spid="19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2E9744-DF74-AA3F-D945-80D05E3F83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0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229A64-7961-4A4E-FD1A-953C26A1C931}"/>
              </a:ext>
            </a:extLst>
          </p:cNvPr>
          <p:cNvSpPr/>
          <p:nvPr/>
        </p:nvSpPr>
        <p:spPr bwMode="auto">
          <a:xfrm>
            <a:off x="10281904" y="2097019"/>
            <a:ext cx="390476" cy="400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337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76A5E1-2B01-7BC0-A28F-C5F8537FC7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81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DE31099-1558-1B9D-B150-5DF8D228AE5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766"/>
          <a:stretch/>
        </p:blipFill>
        <p:spPr>
          <a:xfrm>
            <a:off x="1487488" y="2780928"/>
            <a:ext cx="10800000" cy="3672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36107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6DE31099-1558-1B9D-B150-5DF8D228AE5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66" b="1298"/>
          <a:stretch/>
        </p:blipFill>
        <p:spPr>
          <a:xfrm>
            <a:off x="1127448" y="1124744"/>
            <a:ext cx="10800000" cy="360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91857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CB3E05-5CA7-D114-5C71-428E6D19655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88243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C891B3-23EE-66E6-F610-33DE3DDD330A}"/>
              </a:ext>
            </a:extLst>
          </p:cNvPr>
          <p:cNvSpPr/>
          <p:nvPr/>
        </p:nvSpPr>
        <p:spPr bwMode="auto">
          <a:xfrm>
            <a:off x="688668" y="1055196"/>
            <a:ext cx="8287652" cy="1927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72E5548-369D-9134-7D1A-625146C4FD27}"/>
              </a:ext>
            </a:extLst>
          </p:cNvPr>
          <p:cNvSpPr/>
          <p:nvPr/>
        </p:nvSpPr>
        <p:spPr bwMode="auto">
          <a:xfrm>
            <a:off x="688668" y="3043805"/>
            <a:ext cx="8394016" cy="1436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BB19DDB6-7117-9C1F-12B6-8FE2BE0F5F72}"/>
              </a:ext>
            </a:extLst>
          </p:cNvPr>
          <p:cNvSpPr/>
          <p:nvPr/>
        </p:nvSpPr>
        <p:spPr bwMode="auto">
          <a:xfrm>
            <a:off x="688668" y="5338764"/>
            <a:ext cx="4831268" cy="538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9B6C88E1-49E8-2630-9D3E-5AE06764DE33}"/>
              </a:ext>
            </a:extLst>
          </p:cNvPr>
          <p:cNvSpPr/>
          <p:nvPr/>
        </p:nvSpPr>
        <p:spPr bwMode="auto">
          <a:xfrm>
            <a:off x="688668" y="6186760"/>
            <a:ext cx="7135524" cy="376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672E5548-369D-9134-7D1A-625146C4FD27}"/>
              </a:ext>
            </a:extLst>
          </p:cNvPr>
          <p:cNvSpPr/>
          <p:nvPr/>
        </p:nvSpPr>
        <p:spPr bwMode="auto">
          <a:xfrm>
            <a:off x="599109" y="4679531"/>
            <a:ext cx="2662644" cy="648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106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32" grpId="0" animBg="1"/>
      <p:bldP spid="34" grpId="0" animBg="1"/>
      <p:bldP spid="3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BE1484-3A0C-657D-7250-7EE02B8742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5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60406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75B78B-E8E9-2B9B-628C-F94F2859D0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54085"/>
            <a:ext cx="10800000" cy="3903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EBE1484-3A0C-657D-7250-7EE02B8742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0" t="23237" r="38220" b="21439"/>
          <a:stretch/>
        </p:blipFill>
        <p:spPr>
          <a:xfrm>
            <a:off x="2567608" y="548680"/>
            <a:ext cx="5976664" cy="2592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82660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95ED53-0264-BEAB-E3D3-65D2C43DA7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64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E22680-FD5A-0D5C-6A8D-DA4E339A7D9F}"/>
              </a:ext>
            </a:extLst>
          </p:cNvPr>
          <p:cNvSpPr/>
          <p:nvPr/>
        </p:nvSpPr>
        <p:spPr bwMode="auto">
          <a:xfrm>
            <a:off x="681904" y="1047411"/>
            <a:ext cx="10022608" cy="1364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842725D-2D09-C629-B198-815473E7790E}"/>
              </a:ext>
            </a:extLst>
          </p:cNvPr>
          <p:cNvSpPr/>
          <p:nvPr/>
        </p:nvSpPr>
        <p:spPr bwMode="auto">
          <a:xfrm>
            <a:off x="681904" y="2831329"/>
            <a:ext cx="9734576" cy="2461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327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14A187-5946-4AB5-B8B8-0CC8692902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0871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424F09-584A-2F26-DC32-3BB41782FF48}"/>
              </a:ext>
            </a:extLst>
          </p:cNvPr>
          <p:cNvSpPr/>
          <p:nvPr/>
        </p:nvSpPr>
        <p:spPr bwMode="auto">
          <a:xfrm>
            <a:off x="683990" y="1071372"/>
            <a:ext cx="5412010" cy="658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374172E-245D-3068-059C-EF85D0DF4AF9}"/>
              </a:ext>
            </a:extLst>
          </p:cNvPr>
          <p:cNvSpPr/>
          <p:nvPr/>
        </p:nvSpPr>
        <p:spPr bwMode="auto">
          <a:xfrm>
            <a:off x="683990" y="1909657"/>
            <a:ext cx="7788274" cy="531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072A3FC-CC08-C9CF-C105-002A65B24C8E}"/>
              </a:ext>
            </a:extLst>
          </p:cNvPr>
          <p:cNvSpPr/>
          <p:nvPr/>
        </p:nvSpPr>
        <p:spPr bwMode="auto">
          <a:xfrm>
            <a:off x="683990" y="2702873"/>
            <a:ext cx="5556026" cy="685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6138294E-2B8C-27AE-5AFC-456449CFE466}"/>
              </a:ext>
            </a:extLst>
          </p:cNvPr>
          <p:cNvSpPr/>
          <p:nvPr/>
        </p:nvSpPr>
        <p:spPr bwMode="auto">
          <a:xfrm>
            <a:off x="683990" y="4334374"/>
            <a:ext cx="2747714" cy="678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0072A3FC-CC08-C9CF-C105-002A65B24C8E}"/>
              </a:ext>
            </a:extLst>
          </p:cNvPr>
          <p:cNvSpPr/>
          <p:nvPr/>
        </p:nvSpPr>
        <p:spPr bwMode="auto">
          <a:xfrm>
            <a:off x="683990" y="3523130"/>
            <a:ext cx="3179762" cy="676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6138294E-2B8C-27AE-5AFC-456449CFE466}"/>
              </a:ext>
            </a:extLst>
          </p:cNvPr>
          <p:cNvSpPr/>
          <p:nvPr/>
        </p:nvSpPr>
        <p:spPr bwMode="auto">
          <a:xfrm>
            <a:off x="632944" y="5234016"/>
            <a:ext cx="2747714" cy="678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6138294E-2B8C-27AE-5AFC-456449CFE466}"/>
              </a:ext>
            </a:extLst>
          </p:cNvPr>
          <p:cNvSpPr/>
          <p:nvPr/>
        </p:nvSpPr>
        <p:spPr bwMode="auto">
          <a:xfrm>
            <a:off x="551384" y="6084799"/>
            <a:ext cx="2747714" cy="678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297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21" grpId="0" animBg="1"/>
      <p:bldP spid="29" grpId="0" animBg="1"/>
      <p:bldP spid="36" grpId="0" animBg="1"/>
      <p:bldP spid="37" grpId="0" animBg="1"/>
      <p:bldP spid="3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B26FBF-BB1F-84FA-22C8-0405085A03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29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8B01CE-02F3-FB03-6C11-AAF400521053}"/>
              </a:ext>
            </a:extLst>
          </p:cNvPr>
          <p:cNvSpPr/>
          <p:nvPr/>
        </p:nvSpPr>
        <p:spPr bwMode="auto">
          <a:xfrm>
            <a:off x="10300952" y="3011314"/>
            <a:ext cx="380952" cy="419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26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EA1582-85EF-BE41-2640-A87FD8EE89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67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A3B879-0DA0-B1DC-B78F-A9300AFD057A}"/>
              </a:ext>
            </a:extLst>
          </p:cNvPr>
          <p:cNvSpPr/>
          <p:nvPr/>
        </p:nvSpPr>
        <p:spPr bwMode="auto">
          <a:xfrm>
            <a:off x="10291428" y="2533053"/>
            <a:ext cx="390476" cy="390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82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F35DF3-C43B-1786-0F2E-F7CC2621FE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93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2CE8B7-5DC7-BAF1-1EDC-F0816ED907D5}"/>
              </a:ext>
            </a:extLst>
          </p:cNvPr>
          <p:cNvSpPr/>
          <p:nvPr/>
        </p:nvSpPr>
        <p:spPr bwMode="auto">
          <a:xfrm>
            <a:off x="10329523" y="1132947"/>
            <a:ext cx="342857" cy="400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629245-4130-02E0-1FDC-DCF3C55EB05C}"/>
              </a:ext>
            </a:extLst>
          </p:cNvPr>
          <p:cNvSpPr/>
          <p:nvPr/>
        </p:nvSpPr>
        <p:spPr bwMode="auto">
          <a:xfrm>
            <a:off x="10300952" y="4010893"/>
            <a:ext cx="390476" cy="400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769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068965-21A6-B67F-B11A-BD123E822D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3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7D82DC-6EC9-D9B3-AF06-168DD33E4E6C}"/>
              </a:ext>
            </a:extLst>
          </p:cNvPr>
          <p:cNvSpPr/>
          <p:nvPr/>
        </p:nvSpPr>
        <p:spPr bwMode="auto">
          <a:xfrm>
            <a:off x="10262857" y="3679766"/>
            <a:ext cx="438095" cy="400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34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669E39-508A-E315-D130-97FAB5DE68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8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1B6E09-255E-D8AE-DDAF-889BD964321A}"/>
              </a:ext>
            </a:extLst>
          </p:cNvPr>
          <p:cNvSpPr/>
          <p:nvPr/>
        </p:nvSpPr>
        <p:spPr bwMode="auto">
          <a:xfrm>
            <a:off x="10320000" y="1066286"/>
            <a:ext cx="352380" cy="400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292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D849CE-3D70-8C0F-9B1E-61D0DC6CF2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82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095751-3B2A-202B-3200-187543852698}"/>
              </a:ext>
            </a:extLst>
          </p:cNvPr>
          <p:cNvSpPr/>
          <p:nvPr/>
        </p:nvSpPr>
        <p:spPr bwMode="auto">
          <a:xfrm>
            <a:off x="10300952" y="3067515"/>
            <a:ext cx="390476" cy="400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B6AB557-E331-CD21-ADB8-0E9DB1500B2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4221088"/>
            <a:ext cx="10800000" cy="1913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99549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C427EE-5112-1AB5-9A7A-164CE94FB1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55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0B9FF1-6D93-242F-C43E-BB675E6812C2}"/>
              </a:ext>
            </a:extLst>
          </p:cNvPr>
          <p:cNvSpPr/>
          <p:nvPr/>
        </p:nvSpPr>
        <p:spPr bwMode="auto">
          <a:xfrm>
            <a:off x="4939046" y="3573016"/>
            <a:ext cx="94093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BA05CB-5CDB-7D16-B4AA-A2A264C4865B}"/>
              </a:ext>
            </a:extLst>
          </p:cNvPr>
          <p:cNvSpPr/>
          <p:nvPr/>
        </p:nvSpPr>
        <p:spPr bwMode="auto">
          <a:xfrm>
            <a:off x="7032104" y="4581128"/>
            <a:ext cx="1224136" cy="1205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489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</Words>
  <Application>Microsoft Office PowerPoint</Application>
  <PresentationFormat>宽屏</PresentationFormat>
  <Paragraphs>1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37</cp:revision>
  <dcterms:created xsi:type="dcterms:W3CDTF">2015-09-16T06:52:26Z</dcterms:created>
  <dcterms:modified xsi:type="dcterms:W3CDTF">2024-07-29T06:12:35Z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