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7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316"/>
          <a:stretch/>
        </p:blipFill>
        <p:spPr>
          <a:xfrm>
            <a:off x="2136382" y="2276872"/>
            <a:ext cx="7351374" cy="15841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03" r="320"/>
          <a:stretch/>
        </p:blipFill>
        <p:spPr>
          <a:xfrm>
            <a:off x="1927059" y="3501008"/>
            <a:ext cx="7770021" cy="15121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9C91CC-42ED-455D-FF6C-134D3CF009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74690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E1EC40-04FA-33E5-5A08-469140E04498}"/>
              </a:ext>
            </a:extLst>
          </p:cNvPr>
          <p:cNvSpPr/>
          <p:nvPr/>
        </p:nvSpPr>
        <p:spPr bwMode="auto">
          <a:xfrm>
            <a:off x="1391058" y="2204864"/>
            <a:ext cx="6865182" cy="2088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86E1EC40-04FA-33E5-5A08-469140E04498}"/>
              </a:ext>
            </a:extLst>
          </p:cNvPr>
          <p:cNvSpPr/>
          <p:nvPr/>
        </p:nvSpPr>
        <p:spPr bwMode="auto">
          <a:xfrm>
            <a:off x="1775520" y="4653136"/>
            <a:ext cx="6865182" cy="9444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86E1EC40-04FA-33E5-5A08-469140E04498}"/>
              </a:ext>
            </a:extLst>
          </p:cNvPr>
          <p:cNvSpPr/>
          <p:nvPr/>
        </p:nvSpPr>
        <p:spPr bwMode="auto">
          <a:xfrm>
            <a:off x="1660859" y="5669960"/>
            <a:ext cx="3211005" cy="1026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366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8" grpId="0" animBg="1"/>
      <p:bldP spid="3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078126-2FA7-5DFA-32CC-237865510D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64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9E8A7F-734A-B431-B742-F7BD5E906840}"/>
              </a:ext>
            </a:extLst>
          </p:cNvPr>
          <p:cNvSpPr/>
          <p:nvPr/>
        </p:nvSpPr>
        <p:spPr bwMode="auto">
          <a:xfrm>
            <a:off x="1548570" y="2010918"/>
            <a:ext cx="6851685" cy="553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DE9E8A7F-734A-B431-B742-F7BD5E906840}"/>
              </a:ext>
            </a:extLst>
          </p:cNvPr>
          <p:cNvSpPr/>
          <p:nvPr/>
        </p:nvSpPr>
        <p:spPr bwMode="auto">
          <a:xfrm>
            <a:off x="1991544" y="2780928"/>
            <a:ext cx="691276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DE9E8A7F-734A-B431-B742-F7BD5E906840}"/>
              </a:ext>
            </a:extLst>
          </p:cNvPr>
          <p:cNvSpPr/>
          <p:nvPr/>
        </p:nvSpPr>
        <p:spPr bwMode="auto">
          <a:xfrm>
            <a:off x="2135560" y="3767256"/>
            <a:ext cx="6851685" cy="553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DE9E8A7F-734A-B431-B742-F7BD5E906840}"/>
              </a:ext>
            </a:extLst>
          </p:cNvPr>
          <p:cNvSpPr/>
          <p:nvPr/>
        </p:nvSpPr>
        <p:spPr bwMode="auto">
          <a:xfrm>
            <a:off x="1919536" y="4630714"/>
            <a:ext cx="6851685" cy="553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032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4" grpId="0" animBg="1"/>
      <p:bldP spid="25" grpId="0" animBg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09917A-BF70-726D-2550-8D56B2538B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09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46490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560E44-36D6-B6F8-A128-EC9688D27B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35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4C61FE-6E97-DAE7-1E9A-DF6E5BB52AB0}"/>
              </a:ext>
            </a:extLst>
          </p:cNvPr>
          <p:cNvSpPr/>
          <p:nvPr/>
        </p:nvSpPr>
        <p:spPr bwMode="auto">
          <a:xfrm>
            <a:off x="681904" y="1057064"/>
            <a:ext cx="6638232" cy="571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C4C61FE-6E97-DAE7-1E9A-DF6E5BB52AB0}"/>
              </a:ext>
            </a:extLst>
          </p:cNvPr>
          <p:cNvSpPr/>
          <p:nvPr/>
        </p:nvSpPr>
        <p:spPr bwMode="auto">
          <a:xfrm>
            <a:off x="2279576" y="1886535"/>
            <a:ext cx="6638232" cy="571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C4C61FE-6E97-DAE7-1E9A-DF6E5BB52AB0}"/>
              </a:ext>
            </a:extLst>
          </p:cNvPr>
          <p:cNvSpPr/>
          <p:nvPr/>
        </p:nvSpPr>
        <p:spPr bwMode="auto">
          <a:xfrm>
            <a:off x="2135560" y="2789388"/>
            <a:ext cx="6638232" cy="571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C4C61FE-6E97-DAE7-1E9A-DF6E5BB52AB0}"/>
              </a:ext>
            </a:extLst>
          </p:cNvPr>
          <p:cNvSpPr/>
          <p:nvPr/>
        </p:nvSpPr>
        <p:spPr bwMode="auto">
          <a:xfrm>
            <a:off x="1919536" y="3692241"/>
            <a:ext cx="6638232" cy="571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8080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91C82E-81A6-7C31-196A-7D5429AF0E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3563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605A86-E50E-41F0-B948-4DB4B4A7CFDF}"/>
              </a:ext>
            </a:extLst>
          </p:cNvPr>
          <p:cNvSpPr/>
          <p:nvPr/>
        </p:nvSpPr>
        <p:spPr bwMode="auto">
          <a:xfrm>
            <a:off x="1604857" y="3627822"/>
            <a:ext cx="8091543" cy="411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A605A86-E50E-41F0-B948-4DB4B4A7CFDF}"/>
              </a:ext>
            </a:extLst>
          </p:cNvPr>
          <p:cNvSpPr/>
          <p:nvPr/>
        </p:nvSpPr>
        <p:spPr bwMode="auto">
          <a:xfrm>
            <a:off x="1991544" y="4437112"/>
            <a:ext cx="8091543" cy="411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A605A86-E50E-41F0-B948-4DB4B4A7CFDF}"/>
              </a:ext>
            </a:extLst>
          </p:cNvPr>
          <p:cNvSpPr/>
          <p:nvPr/>
        </p:nvSpPr>
        <p:spPr bwMode="auto">
          <a:xfrm>
            <a:off x="1847528" y="5246402"/>
            <a:ext cx="8091543" cy="411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A605A86-E50E-41F0-B948-4DB4B4A7CFDF}"/>
              </a:ext>
            </a:extLst>
          </p:cNvPr>
          <p:cNvSpPr/>
          <p:nvPr/>
        </p:nvSpPr>
        <p:spPr bwMode="auto">
          <a:xfrm>
            <a:off x="1742046" y="6165304"/>
            <a:ext cx="8091543" cy="411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931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4A34EB-D67B-ED06-59B9-E28941EDCB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82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4476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C93C9A-D7E7-EEDB-537F-1B76BD1833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16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724F44-F4F6-2C4C-4414-F4A0A0F6489E}"/>
              </a:ext>
            </a:extLst>
          </p:cNvPr>
          <p:cNvSpPr/>
          <p:nvPr/>
        </p:nvSpPr>
        <p:spPr bwMode="auto">
          <a:xfrm>
            <a:off x="2207568" y="2204864"/>
            <a:ext cx="7576732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89724F44-F4F6-2C4C-4414-F4A0A0F6489E}"/>
              </a:ext>
            </a:extLst>
          </p:cNvPr>
          <p:cNvSpPr/>
          <p:nvPr/>
        </p:nvSpPr>
        <p:spPr bwMode="auto">
          <a:xfrm>
            <a:off x="704937" y="857203"/>
            <a:ext cx="7214296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89724F44-F4F6-2C4C-4414-F4A0A0F6489E}"/>
              </a:ext>
            </a:extLst>
          </p:cNvPr>
          <p:cNvSpPr/>
          <p:nvPr/>
        </p:nvSpPr>
        <p:spPr bwMode="auto">
          <a:xfrm>
            <a:off x="839416" y="3861048"/>
            <a:ext cx="7214296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89724F44-F4F6-2C4C-4414-F4A0A0F6489E}"/>
              </a:ext>
            </a:extLst>
          </p:cNvPr>
          <p:cNvSpPr/>
          <p:nvPr/>
        </p:nvSpPr>
        <p:spPr bwMode="auto">
          <a:xfrm>
            <a:off x="839416" y="5150491"/>
            <a:ext cx="7214296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911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4" grpId="0" animBg="1"/>
      <p:bldP spid="45" grpId="0" animBg="1"/>
      <p:bldP spid="4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6F2FF4-0E81-A119-E19F-FA7AE3D293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2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8181CF-7D34-4CE8-E5A5-77400CB4A93D}"/>
              </a:ext>
            </a:extLst>
          </p:cNvPr>
          <p:cNvSpPr/>
          <p:nvPr/>
        </p:nvSpPr>
        <p:spPr bwMode="auto">
          <a:xfrm>
            <a:off x="1672380" y="3431634"/>
            <a:ext cx="8888116" cy="438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D8181CF-7D34-4CE8-E5A5-77400CB4A93D}"/>
              </a:ext>
            </a:extLst>
          </p:cNvPr>
          <p:cNvSpPr/>
          <p:nvPr/>
        </p:nvSpPr>
        <p:spPr bwMode="auto">
          <a:xfrm>
            <a:off x="2351584" y="4365104"/>
            <a:ext cx="8888116" cy="438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D8181CF-7D34-4CE8-E5A5-77400CB4A93D}"/>
              </a:ext>
            </a:extLst>
          </p:cNvPr>
          <p:cNvSpPr/>
          <p:nvPr/>
        </p:nvSpPr>
        <p:spPr bwMode="auto">
          <a:xfrm>
            <a:off x="2063552" y="5222541"/>
            <a:ext cx="8888116" cy="438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998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1F50F1-44CE-3979-CC86-F19CB0F7D8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53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0BDAA9-993C-4330-A378-51523FFB9966}"/>
              </a:ext>
            </a:extLst>
          </p:cNvPr>
          <p:cNvSpPr/>
          <p:nvPr/>
        </p:nvSpPr>
        <p:spPr bwMode="auto">
          <a:xfrm>
            <a:off x="2300952" y="3018747"/>
            <a:ext cx="5883280" cy="438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C0BDAA9-993C-4330-A378-51523FFB9966}"/>
              </a:ext>
            </a:extLst>
          </p:cNvPr>
          <p:cNvSpPr/>
          <p:nvPr/>
        </p:nvSpPr>
        <p:spPr bwMode="auto">
          <a:xfrm>
            <a:off x="3287688" y="3861048"/>
            <a:ext cx="7272808" cy="582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C0BDAA9-993C-4330-A378-51523FFB9966}"/>
              </a:ext>
            </a:extLst>
          </p:cNvPr>
          <p:cNvSpPr/>
          <p:nvPr/>
        </p:nvSpPr>
        <p:spPr bwMode="auto">
          <a:xfrm>
            <a:off x="3178360" y="4840625"/>
            <a:ext cx="5883280" cy="438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C0BDAA9-993C-4330-A378-51523FFB9966}"/>
              </a:ext>
            </a:extLst>
          </p:cNvPr>
          <p:cNvSpPr/>
          <p:nvPr/>
        </p:nvSpPr>
        <p:spPr bwMode="auto">
          <a:xfrm>
            <a:off x="2711624" y="5676186"/>
            <a:ext cx="5883280" cy="561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205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  <p:bldP spid="19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C713BE-2E4B-9809-38BD-D864DD7BDE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67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062480-386F-F690-5E7E-960E2906EB02}"/>
              </a:ext>
            </a:extLst>
          </p:cNvPr>
          <p:cNvSpPr/>
          <p:nvPr/>
        </p:nvSpPr>
        <p:spPr bwMode="auto">
          <a:xfrm>
            <a:off x="1548570" y="1877380"/>
            <a:ext cx="8363853" cy="438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8062480-386F-F690-5E7E-960E2906EB02}"/>
              </a:ext>
            </a:extLst>
          </p:cNvPr>
          <p:cNvSpPr/>
          <p:nvPr/>
        </p:nvSpPr>
        <p:spPr bwMode="auto">
          <a:xfrm>
            <a:off x="1703512" y="2817053"/>
            <a:ext cx="8363853" cy="438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8062480-386F-F690-5E7E-960E2906EB02}"/>
              </a:ext>
            </a:extLst>
          </p:cNvPr>
          <p:cNvSpPr/>
          <p:nvPr/>
        </p:nvSpPr>
        <p:spPr bwMode="auto">
          <a:xfrm>
            <a:off x="1775520" y="3645024"/>
            <a:ext cx="8363853" cy="550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6140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37</cp:revision>
  <dcterms:created xsi:type="dcterms:W3CDTF">2015-09-16T06:52:26Z</dcterms:created>
  <dcterms:modified xsi:type="dcterms:W3CDTF">2024-07-30T02:50:26Z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