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63" r:id="rId3"/>
    <p:sldId id="367" r:id="rId4"/>
    <p:sldId id="371" r:id="rId5"/>
    <p:sldId id="375" r:id="rId6"/>
    <p:sldId id="380" r:id="rId7"/>
    <p:sldId id="383" r:id="rId8"/>
    <p:sldId id="387" r:id="rId9"/>
    <p:sldId id="389" r:id="rId10"/>
    <p:sldId id="392" r:id="rId11"/>
    <p:sldId id="396" r:id="rId12"/>
    <p:sldId id="398" r:id="rId13"/>
    <p:sldId id="39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7D0FA-4516-4701-9A51-D53DB7E5F496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03771-D3C5-466E-AFC5-8458787D6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437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03771-D3C5-466E-AFC5-8458787D61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00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2" name="yt_shape_1303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31" name="yt_image_1303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4" name="yt_shape_13034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所含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并且相同字母的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也相同的项叫作同类项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cc4c,isEnd"/>
              </a:rPr>
              <a:t>几个常数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项也是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把多项式中的同类项合并成一项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b513,isEnd"/>
              </a:rPr>
              <a:t>所得的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项的系数是合并前各同类项的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且字母连同它的指数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3AD511-9B7F-E824-F500-DA6E508914E2}"/>
              </a:ext>
            </a:extLst>
          </p:cNvPr>
          <p:cNvSpPr txBox="1"/>
          <p:nvPr/>
        </p:nvSpPr>
        <p:spPr>
          <a:xfrm>
            <a:off x="17455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7AFDAB-A8F2-C907-791C-FF17AFEE5B55}"/>
              </a:ext>
            </a:extLst>
          </p:cNvPr>
          <p:cNvSpPr txBox="1"/>
          <p:nvPr/>
        </p:nvSpPr>
        <p:spPr>
          <a:xfrm>
            <a:off x="60127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C5F2BC-4F67-3900-0B6D-58B56EDEF3AC}"/>
              </a:ext>
            </a:extLst>
          </p:cNvPr>
          <p:cNvSpPr txBox="1"/>
          <p:nvPr/>
        </p:nvSpPr>
        <p:spPr>
          <a:xfrm>
            <a:off x="16693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1D7CF8-F5AF-6ED6-2DEC-A3062377D858}"/>
              </a:ext>
            </a:extLst>
          </p:cNvPr>
          <p:cNvSpPr txBox="1"/>
          <p:nvPr/>
        </p:nvSpPr>
        <p:spPr>
          <a:xfrm>
            <a:off x="6317508" y="250175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2CC976-FBCF-8A45-8E12-CEE90C46BDDF}"/>
              </a:ext>
            </a:extLst>
          </p:cNvPr>
          <p:cNvSpPr txBox="1"/>
          <p:nvPr/>
        </p:nvSpPr>
        <p:spPr>
          <a:xfrm>
            <a:off x="4717308" y="2977241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系数的和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16D9B3-3A54-05D2-7032-54800EAF37CB}"/>
              </a:ext>
            </a:extLst>
          </p:cNvPr>
          <p:cNvSpPr txBox="1"/>
          <p:nvPr/>
        </p:nvSpPr>
        <p:spPr>
          <a:xfrm>
            <a:off x="9594107" y="297724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2" name="yt_shape_13102"/>
          <p:cNvSpPr txBox="1"/>
          <p:nvPr/>
        </p:nvSpPr>
        <p:spPr>
          <a:xfrm>
            <a:off x="540000" y="1387343"/>
            <a:ext cx="888704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9CD3AB-D316-7816-B993-00CA9577A541}"/>
              </a:ext>
            </a:extLst>
          </p:cNvPr>
          <p:cNvSpPr txBox="1"/>
          <p:nvPr/>
        </p:nvSpPr>
        <p:spPr>
          <a:xfrm>
            <a:off x="449989" y="1816025"/>
            <a:ext cx="4085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31B33C-FD71-42F9-47D7-E41C5D3A9BCC}"/>
              </a:ext>
            </a:extLst>
          </p:cNvPr>
          <p:cNvSpPr txBox="1"/>
          <p:nvPr/>
        </p:nvSpPr>
        <p:spPr>
          <a:xfrm>
            <a:off x="449989" y="2767001"/>
            <a:ext cx="579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000" y="780155"/>
            <a:ext cx="256993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06" name="yt_shape_13106"/>
              <p:cNvSpPr txBox="1"/>
              <p:nvPr/>
            </p:nvSpPr>
            <p:spPr>
              <a:xfrm>
                <a:off x="540119" y="900000"/>
                <a:ext cx="11492915" cy="46206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c4c1"/>
                  </a:rPr>
                  <a:t> 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06" name="yt_shape_13106" descr="{&quot;rangeId&quot;:2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20689"/>
              </a:xfrm>
              <a:prstGeom prst="rect">
                <a:avLst/>
              </a:prstGeom>
              <a:blipFill>
                <a:blip r:embed="rId2"/>
                <a:stretch>
                  <a:fillRect l="-1645" b="-1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9B6753-C8A7-0BF2-D640-582D5D546796}"/>
                  </a:ext>
                </a:extLst>
              </p:cNvPr>
              <p:cNvSpPr txBox="1"/>
              <p:nvPr/>
            </p:nvSpPr>
            <p:spPr>
              <a:xfrm>
                <a:off x="450108" y="2003560"/>
                <a:ext cx="4123436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, 'pageBreak': True}">
                <a:extLst>
                  <a:ext uri="{FF2B5EF4-FFF2-40B4-BE49-F238E27FC236}">
                    <a16:creationId xmlns:a16="http://schemas.microsoft.com/office/drawing/2014/main" id="{B89B6753-C8A7-0BF2-D640-582D5D546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3560"/>
                <a:ext cx="4123436" cy="775221"/>
              </a:xfrm>
              <a:prstGeom prst="rect">
                <a:avLst/>
              </a:prstGeom>
              <a:blipFill>
                <a:blip r:embed="rId3"/>
                <a:stretch>
                  <a:fillRect l="-2367" r="-236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9E56484-0222-5A65-8C9D-F54D2013C0DC}"/>
              </a:ext>
            </a:extLst>
          </p:cNvPr>
          <p:cNvSpPr txBox="1"/>
          <p:nvPr/>
        </p:nvSpPr>
        <p:spPr>
          <a:xfrm>
            <a:off x="450108" y="2685169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38368F-50AC-EF31-F530-2F8DFDDFB463}"/>
              </a:ext>
            </a:extLst>
          </p:cNvPr>
          <p:cNvSpPr txBox="1"/>
          <p:nvPr/>
        </p:nvSpPr>
        <p:spPr>
          <a:xfrm>
            <a:off x="450108" y="3160657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C290AD-C009-3FDC-D449-207866B9A005}"/>
              </a:ext>
            </a:extLst>
          </p:cNvPr>
          <p:cNvSpPr txBox="1"/>
          <p:nvPr/>
        </p:nvSpPr>
        <p:spPr>
          <a:xfrm>
            <a:off x="450108" y="3636145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A28A007-DCDB-B6EF-A227-BB11D64A20CB}"/>
                  </a:ext>
                </a:extLst>
              </p:cNvPr>
              <p:cNvSpPr txBox="1"/>
              <p:nvPr/>
            </p:nvSpPr>
            <p:spPr>
              <a:xfrm>
                <a:off x="450108" y="4111633"/>
                <a:ext cx="7180962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, 'hasSerialNum': 1, 'pageBreak': True}">
                <a:extLst>
                  <a:ext uri="{FF2B5EF4-FFF2-40B4-BE49-F238E27FC236}">
                    <a16:creationId xmlns:a16="http://schemas.microsoft.com/office/drawing/2014/main" id="{7A28A007-DCDB-B6EF-A227-BB11D64A2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11633"/>
                <a:ext cx="7180962" cy="775221"/>
              </a:xfrm>
              <a:prstGeom prst="rect">
                <a:avLst/>
              </a:prstGeom>
              <a:blipFill>
                <a:blip r:embed="rId4"/>
                <a:stretch>
                  <a:fillRect l="-1358" r="-509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A9345EE-B569-C04E-7AA4-62ED63FD790E}"/>
                  </a:ext>
                </a:extLst>
              </p:cNvPr>
              <p:cNvSpPr txBox="1"/>
              <p:nvPr/>
            </p:nvSpPr>
            <p:spPr>
              <a:xfrm>
                <a:off x="1055440" y="4793242"/>
                <a:ext cx="13183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A9345EE-B569-C04E-7AA4-62ED63FD79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4793242"/>
                <a:ext cx="1318324" cy="729565"/>
              </a:xfrm>
              <a:prstGeom prst="rect">
                <a:avLst/>
              </a:prstGeom>
              <a:blipFill>
                <a:blip r:embed="rId5"/>
                <a:stretch>
                  <a:fillRect l="-6944" r="-787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1" name="yt_shape_1311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10" name="yt_image_1311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13" name="yt_shape_13113"/>
              <p:cNvSpPr txBox="1"/>
              <p:nvPr/>
            </p:nvSpPr>
            <p:spPr>
              <a:xfrm>
                <a:off x="540119" y="1597583"/>
                <a:ext cx="11492915" cy="46488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趣味数学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有这样一道题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902a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小聪同学说题目中给出的条件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21a6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是多余的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他的说法有道理吗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小聪的说法有道理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c47dc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所以无论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取何值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此多项式的值总等于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即此多项式的值与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的取值无关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故小聪的说法有道理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113" name="yt_shape_13113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648837"/>
              </a:xfrm>
              <a:prstGeom prst="rect">
                <a:avLst/>
              </a:prstGeom>
              <a:blipFill>
                <a:blip r:embed="rId3"/>
                <a:stretch>
                  <a:fillRect l="-1645" b="-3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DD83822-AA56-4E72-1375-ADF9FE8BAD3E}"/>
              </a:ext>
            </a:extLst>
          </p:cNvPr>
          <p:cNvSpPr txBox="1"/>
          <p:nvPr/>
        </p:nvSpPr>
        <p:spPr>
          <a:xfrm>
            <a:off x="450108" y="3369163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小聪的说法有道理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86D397-DF69-5B02-A59B-62E11242CD0B}"/>
              </a:ext>
            </a:extLst>
          </p:cNvPr>
          <p:cNvSpPr txBox="1"/>
          <p:nvPr/>
        </p:nvSpPr>
        <p:spPr>
          <a:xfrm>
            <a:off x="450108" y="3844651"/>
            <a:ext cx="112417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c47dc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B6D0FD-E909-9D1A-27C0-904CBF55DCB9}"/>
              </a:ext>
            </a:extLst>
          </p:cNvPr>
          <p:cNvSpPr txBox="1"/>
          <p:nvPr/>
        </p:nvSpPr>
        <p:spPr>
          <a:xfrm>
            <a:off x="450108" y="4320139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B5E9C9-7860-7884-FE8E-DB5CF550A4A2}"/>
              </a:ext>
            </a:extLst>
          </p:cNvPr>
          <p:cNvSpPr txBox="1"/>
          <p:nvPr/>
        </p:nvSpPr>
        <p:spPr>
          <a:xfrm>
            <a:off x="450108" y="4795627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取何值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此多项式的值总等于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4DA3B5-6D59-9D49-6F62-0BA8D8EEF2C3}"/>
              </a:ext>
            </a:extLst>
          </p:cNvPr>
          <p:cNvSpPr txBox="1"/>
          <p:nvPr/>
        </p:nvSpPr>
        <p:spPr>
          <a:xfrm>
            <a:off x="450108" y="5271115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即此多项式的值与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BDCFE8-3A20-585E-C2C3-A4BB3C2E8010}"/>
              </a:ext>
            </a:extLst>
          </p:cNvPr>
          <p:cNvSpPr txBox="1"/>
          <p:nvPr/>
        </p:nvSpPr>
        <p:spPr>
          <a:xfrm>
            <a:off x="450108" y="5746603"/>
            <a:ext cx="3075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故小聪的说法有道理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7" name="yt_shape_1303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36" name="yt_image_1303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9" name="yt_shape_13039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同类项的概念</a:t>
            </a:r>
          </a:p>
        </p:txBody>
      </p:sp>
      <p:sp>
        <p:nvSpPr>
          <p:cNvPr id="13040" name="yt_shape_13040"/>
          <p:cNvSpPr txBox="1"/>
          <p:nvPr/>
        </p:nvSpPr>
        <p:spPr>
          <a:xfrm>
            <a:off x="540000" y="2102862"/>
            <a:ext cx="87027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1" name="yt_table_130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533099"/>
              </p:ext>
            </p:extLst>
          </p:nvPr>
        </p:nvGraphicFramePr>
        <p:xfrm>
          <a:off x="540056" y="2582165"/>
          <a:ext cx="9711691" cy="475488"/>
        </p:xfrm>
        <a:graphic>
          <a:graphicData uri="http://schemas.openxmlformats.org/drawingml/2006/table">
            <a:tbl>
              <a:tblPr/>
              <a:tblGrid>
                <a:gridCol w="294354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2776855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  <a:gridCol w="2529205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  <a:gridCol w="1462088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4"/>
                  </a:ext>
                </a:extLst>
              </a:tr>
            </a:tbl>
          </a:graphicData>
        </a:graphic>
      </p:graphicFrame>
      <p:sp>
        <p:nvSpPr>
          <p:cNvPr id="13043" name="yt_shape_13043"/>
          <p:cNvSpPr txBox="1"/>
          <p:nvPr/>
        </p:nvSpPr>
        <p:spPr>
          <a:xfrm>
            <a:off x="540000" y="3108336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44" name="yt_table_13044" title="H_150.3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2275852"/>
                  </p:ext>
                </p:extLst>
              </p:nvPr>
            </p:nvGraphicFramePr>
            <p:xfrm>
              <a:off x="540056" y="3587639"/>
              <a:ext cx="4591050" cy="2101469"/>
            </p:xfrm>
            <a:graphic>
              <a:graphicData uri="http://schemas.openxmlformats.org/drawingml/2006/table">
                <a:tbl>
                  <a:tblPr/>
                  <a:tblGrid>
                    <a:gridCol w="4591050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044" name="yt_table_13044" descr="{&quot;rangeId&quot;:5,&quot;type&quot;:&quot;Option&quot;}" title="H_150.3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2275852"/>
                  </p:ext>
                </p:extLst>
              </p:nvPr>
            </p:nvGraphicFramePr>
            <p:xfrm>
              <a:off x="540056" y="3587639"/>
              <a:ext cx="4591050" cy="1909193"/>
            </p:xfrm>
            <a:graphic>
              <a:graphicData uri="http://schemas.openxmlformats.org/drawingml/2006/table">
                <a:tbl>
                  <a:tblPr/>
                  <a:tblGrid>
                    <a:gridCol w="4591050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5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b="-16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045" name="yt_shape_13045"/>
          <p:cNvSpPr txBox="1"/>
          <p:nvPr/>
        </p:nvSpPr>
        <p:spPr>
          <a:xfrm>
            <a:off x="540000" y="5715495"/>
            <a:ext cx="73561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6" name="yt_table_130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454662"/>
              </p:ext>
            </p:extLst>
          </p:nvPr>
        </p:nvGraphicFramePr>
        <p:xfrm>
          <a:off x="540056" y="6194798"/>
          <a:ext cx="9435466" cy="475488"/>
        </p:xfrm>
        <a:graphic>
          <a:graphicData uri="http://schemas.openxmlformats.org/drawingml/2006/table">
            <a:tbl>
              <a:tblPr/>
              <a:tblGrid>
                <a:gridCol w="2943543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  <a:gridCol w="2776855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2529205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</a:tbl>
          </a:graphicData>
        </a:graphic>
      </p:graphicFrame>
      <p:pic>
        <p:nvPicPr>
          <p:cNvPr id="3" name="yt_shape_1722173940856">
            <a:extLst>
              <a:ext uri="{FF2B5EF4-FFF2-40B4-BE49-F238E27FC236}">
                <a16:creationId xmlns:a16="http://schemas.microsoft.com/office/drawing/2014/main" id="{4D1A75DA-8649-179E-05E3-28F8419BBB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50E4A7-65B9-6658-32C9-D3E4A7A05947}"/>
              </a:ext>
            </a:extLst>
          </p:cNvPr>
          <p:cNvSpPr txBox="1"/>
          <p:nvPr/>
        </p:nvSpPr>
        <p:spPr>
          <a:xfrm>
            <a:off x="8238264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122F57-4392-9740-5C06-C6BEAFE96199}"/>
              </a:ext>
            </a:extLst>
          </p:cNvPr>
          <p:cNvSpPr txBox="1"/>
          <p:nvPr/>
        </p:nvSpPr>
        <p:spPr>
          <a:xfrm>
            <a:off x="3878989" y="30615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9192AB-D272-FBC5-0E38-141EA704A8BE}"/>
              </a:ext>
            </a:extLst>
          </p:cNvPr>
          <p:cNvSpPr txBox="1"/>
          <p:nvPr/>
        </p:nvSpPr>
        <p:spPr>
          <a:xfrm>
            <a:off x="6922226" y="566868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8" name="yt_shape_13048"/>
              <p:cNvSpPr txBox="1"/>
              <p:nvPr/>
            </p:nvSpPr>
            <p:spPr>
              <a:xfrm>
                <a:off x="540119" y="900000"/>
                <a:ext cx="11492915" cy="42044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的各项中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77dc,isEnd"/>
                  </a:rPr>
                  <a:t>是同类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项的是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是同类项的是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bd74,isEnd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指出下列多项式中的同类项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8" name="yt_shape_130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204421"/>
              </a:xfrm>
              <a:prstGeom prst="rect">
                <a:avLst/>
              </a:prstGeom>
              <a:blipFill>
                <a:blip r:embed="rId2"/>
                <a:stretch>
                  <a:fillRect l="-1645" t="-1306" b="-1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9C41BB-1CED-87A4-E343-353DD7F4EE89}"/>
              </a:ext>
            </a:extLst>
          </p:cNvPr>
          <p:cNvSpPr txBox="1"/>
          <p:nvPr/>
        </p:nvSpPr>
        <p:spPr>
          <a:xfrm>
            <a:off x="1669308" y="1328682"/>
            <a:ext cx="257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388709-4028-265F-1ACB-051FCFBBC697}"/>
              </a:ext>
            </a:extLst>
          </p:cNvPr>
          <p:cNvSpPr txBox="1"/>
          <p:nvPr/>
        </p:nvSpPr>
        <p:spPr>
          <a:xfrm>
            <a:off x="7801821" y="1328682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3D6389-8840-5854-57DB-46DABE9A0801}"/>
              </a:ext>
            </a:extLst>
          </p:cNvPr>
          <p:cNvSpPr txBox="1"/>
          <p:nvPr/>
        </p:nvSpPr>
        <p:spPr>
          <a:xfrm>
            <a:off x="1364508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CFD89C-5460-3833-7C3B-6E85A0E82741}"/>
              </a:ext>
            </a:extLst>
          </p:cNvPr>
          <p:cNvSpPr txBox="1"/>
          <p:nvPr/>
        </p:nvSpPr>
        <p:spPr>
          <a:xfrm>
            <a:off x="450108" y="3230634"/>
            <a:ext cx="521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18711C8-2675-887D-36A1-AB39BB1EBFB6}"/>
                  </a:ext>
                </a:extLst>
              </p:cNvPr>
              <p:cNvSpPr txBox="1"/>
              <p:nvPr/>
            </p:nvSpPr>
            <p:spPr>
              <a:xfrm>
                <a:off x="450108" y="4381000"/>
                <a:ext cx="48949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hasSerialNum': 1}">
                <a:extLst>
                  <a:ext uri="{FF2B5EF4-FFF2-40B4-BE49-F238E27FC236}">
                    <a16:creationId xmlns:a16="http://schemas.microsoft.com/office/drawing/2014/main" id="{918711C8-2675-887D-36A1-AB39BB1EB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81000"/>
                <a:ext cx="4894961" cy="729565"/>
              </a:xfrm>
              <a:prstGeom prst="rect">
                <a:avLst/>
              </a:prstGeom>
              <a:blipFill>
                <a:blip r:embed="rId3"/>
                <a:stretch>
                  <a:fillRect l="-1993" r="-18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6" name="yt_shape_13056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</a:p>
        </p:txBody>
      </p:sp>
      <p:sp>
        <p:nvSpPr>
          <p:cNvPr id="13057" name="yt_shape_13057"/>
          <p:cNvSpPr txBox="1"/>
          <p:nvPr/>
        </p:nvSpPr>
        <p:spPr>
          <a:xfrm>
            <a:off x="540000" y="1399565"/>
            <a:ext cx="5596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58" name="yt_table_130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640669"/>
              </p:ext>
            </p:extLst>
          </p:nvPr>
        </p:nvGraphicFramePr>
        <p:xfrm>
          <a:off x="540056" y="1878868"/>
          <a:ext cx="8471854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  <a:gridCol w="2302193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2359343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</a:tbl>
          </a:graphicData>
        </a:graphic>
      </p:graphicFrame>
      <p:sp>
        <p:nvSpPr>
          <p:cNvPr id="13060" name="yt_shape_13060"/>
          <p:cNvSpPr txBox="1"/>
          <p:nvPr/>
        </p:nvSpPr>
        <p:spPr>
          <a:xfrm>
            <a:off x="540119" y="24050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2b9a"/>
              </a:rPr>
              <a:t>依据的运算律是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61" name="yt_table_130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170051"/>
              </p:ext>
            </p:extLst>
          </p:nvPr>
        </p:nvGraphicFramePr>
        <p:xfrm>
          <a:off x="540056" y="3364474"/>
          <a:ext cx="6977699" cy="950976"/>
        </p:xfrm>
        <a:graphic>
          <a:graphicData uri="http://schemas.openxmlformats.org/drawingml/2006/table">
            <a:tbl>
              <a:tblPr/>
              <a:tblGrid>
                <a:gridCol w="4420236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2"/>
                  </a:ext>
                </a:extLst>
              </a:tr>
            </a:tbl>
          </a:graphicData>
        </a:graphic>
      </p:graphicFrame>
      <p:sp>
        <p:nvSpPr>
          <p:cNvPr id="13063" name="yt_shape_13063"/>
          <p:cNvSpPr txBox="1"/>
          <p:nvPr/>
        </p:nvSpPr>
        <p:spPr>
          <a:xfrm>
            <a:off x="540000" y="4366028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64" name="yt_table_130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434160"/>
              </p:ext>
            </p:extLst>
          </p:nvPr>
        </p:nvGraphicFramePr>
        <p:xfrm>
          <a:off x="540056" y="4845331"/>
          <a:ext cx="7882574" cy="950976"/>
        </p:xfrm>
        <a:graphic>
          <a:graphicData uri="http://schemas.openxmlformats.org/drawingml/2006/table">
            <a:tbl>
              <a:tblPr/>
              <a:tblGrid>
                <a:gridCol w="4420236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  <a:gridCol w="3462338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</a:tbl>
          </a:graphicData>
        </a:graphic>
      </p:graphicFrame>
      <p:sp>
        <p:nvSpPr>
          <p:cNvPr id="13066" name="yt_shape_13066"/>
          <p:cNvSpPr txBox="1"/>
          <p:nvPr/>
        </p:nvSpPr>
        <p:spPr>
          <a:xfrm>
            <a:off x="540000" y="5846885"/>
            <a:ext cx="86145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合并后是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940935">
            <a:extLst>
              <a:ext uri="{FF2B5EF4-FFF2-40B4-BE49-F238E27FC236}">
                <a16:creationId xmlns:a16="http://schemas.microsoft.com/office/drawing/2014/main" id="{5DC96D64-7391-B391-B44E-73FBA2BDCB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033399-7F8A-84DE-812F-BFEF992CCAC9}"/>
              </a:ext>
            </a:extLst>
          </p:cNvPr>
          <p:cNvSpPr txBox="1"/>
          <p:nvPr/>
        </p:nvSpPr>
        <p:spPr>
          <a:xfrm>
            <a:off x="5179152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0159F7-8F60-3E6B-A3AD-966C37709553}"/>
              </a:ext>
            </a:extLst>
          </p:cNvPr>
          <p:cNvSpPr txBox="1"/>
          <p:nvPr/>
        </p:nvSpPr>
        <p:spPr>
          <a:xfrm>
            <a:off x="1059708" y="28337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4220F6-4F1B-FCD5-A5AB-D79833F5232F}"/>
              </a:ext>
            </a:extLst>
          </p:cNvPr>
          <p:cNvSpPr txBox="1"/>
          <p:nvPr/>
        </p:nvSpPr>
        <p:spPr>
          <a:xfrm>
            <a:off x="4793389" y="43192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B44200-6A86-2CA3-4F29-2777CABB4879}"/>
              </a:ext>
            </a:extLst>
          </p:cNvPr>
          <p:cNvSpPr txBox="1"/>
          <p:nvPr/>
        </p:nvSpPr>
        <p:spPr>
          <a:xfrm>
            <a:off x="7498489" y="5772332"/>
            <a:ext cx="15104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67" name="yt_shape_13067"/>
              <p:cNvSpPr txBox="1"/>
              <p:nvPr/>
            </p:nvSpPr>
            <p:spPr>
              <a:xfrm>
                <a:off x="540000" y="900000"/>
                <a:ext cx="5714706" cy="3725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67" name="yt_shape_13067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14706" cy="3725379"/>
              </a:xfrm>
              <a:prstGeom prst="rect">
                <a:avLst/>
              </a:prstGeom>
              <a:blipFill>
                <a:blip r:embed="rId2"/>
                <a:stretch>
                  <a:fillRect l="-3308" t="-1473" r="-2241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2215F1-C09F-F37A-6383-FAC186153A5B}"/>
              </a:ext>
            </a:extLst>
          </p:cNvPr>
          <p:cNvSpPr txBox="1"/>
          <p:nvPr/>
        </p:nvSpPr>
        <p:spPr>
          <a:xfrm>
            <a:off x="449989" y="1804170"/>
            <a:ext cx="305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97794F-89EA-9473-F0B3-E192F84C2B98}"/>
              </a:ext>
            </a:extLst>
          </p:cNvPr>
          <p:cNvSpPr txBox="1"/>
          <p:nvPr/>
        </p:nvSpPr>
        <p:spPr>
          <a:xfrm>
            <a:off x="449989" y="2755146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86EE32-7C59-FD2B-3CE6-D7DC45B91523}"/>
                  </a:ext>
                </a:extLst>
              </p:cNvPr>
              <p:cNvSpPr txBox="1"/>
              <p:nvPr/>
            </p:nvSpPr>
            <p:spPr>
              <a:xfrm>
                <a:off x="449989" y="3909830"/>
                <a:ext cx="41091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}">
                <a:extLst>
                  <a:ext uri="{FF2B5EF4-FFF2-40B4-BE49-F238E27FC236}">
                    <a16:creationId xmlns:a16="http://schemas.microsoft.com/office/drawing/2014/main" id="{1986EE32-7C59-FD2B-3CE6-D7DC45B915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9830"/>
                <a:ext cx="4109148" cy="726326"/>
              </a:xfrm>
              <a:prstGeom prst="rect">
                <a:avLst/>
              </a:prstGeom>
              <a:blipFill>
                <a:blip r:embed="rId3"/>
                <a:stretch>
                  <a:fillRect l="-2374" r="-44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6" name="yt_shape_13076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合并同类项的应用</a:t>
            </a:r>
          </a:p>
        </p:txBody>
      </p:sp>
      <p:sp>
        <p:nvSpPr>
          <p:cNvPr id="13077" name="yt_shape_13077"/>
          <p:cNvSpPr txBox="1"/>
          <p:nvPr/>
        </p:nvSpPr>
        <p:spPr>
          <a:xfrm>
            <a:off x="540000" y="1399565"/>
            <a:ext cx="81061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三个连续奇数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中间一个是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这三个数的和是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78" name="yt_shape_13078"/>
              <p:cNvSpPr txBox="1"/>
              <p:nvPr/>
            </p:nvSpPr>
            <p:spPr>
              <a:xfrm>
                <a:off x="540119" y="1878868"/>
                <a:ext cx="11492915" cy="11174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三个植树队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第一队种树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第二队种的棵数是第一队的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51335,isEnd"/>
                  </a:rPr>
                  <a:t>第三队种的棵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数是第一队的一半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三个队一共种树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78" name="yt_shape_130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8868"/>
                <a:ext cx="11492915" cy="1117422"/>
              </a:xfrm>
              <a:prstGeom prst="rect">
                <a:avLst/>
              </a:prstGeom>
              <a:blipFill>
                <a:blip r:embed="rId2"/>
                <a:stretch>
                  <a:fillRect l="-1645" t="-4348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941006">
            <a:extLst>
              <a:ext uri="{FF2B5EF4-FFF2-40B4-BE49-F238E27FC236}">
                <a16:creationId xmlns:a16="http://schemas.microsoft.com/office/drawing/2014/main" id="{94C4CDEA-627C-CF55-A74F-5F31D9781F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32D4AF-4853-3C89-D46E-0AFB5C3A5F7A}"/>
              </a:ext>
            </a:extLst>
          </p:cNvPr>
          <p:cNvSpPr txBox="1"/>
          <p:nvPr/>
        </p:nvSpPr>
        <p:spPr>
          <a:xfrm>
            <a:off x="7620536" y="1352759"/>
            <a:ext cx="884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9ECFBB-628C-61D0-9B53-74338AAFA75B}"/>
                  </a:ext>
                </a:extLst>
              </p:cNvPr>
              <p:cNvSpPr txBox="1"/>
              <p:nvPr/>
            </p:nvSpPr>
            <p:spPr>
              <a:xfrm>
                <a:off x="5679333" y="2132856"/>
                <a:ext cx="843661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9ECFBB-628C-61D0-9B53-74338AAFA7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9333" y="2132856"/>
                <a:ext cx="843661" cy="724739"/>
              </a:xfrm>
              <a:prstGeom prst="rect">
                <a:avLst/>
              </a:prstGeom>
              <a:blipFill>
                <a:blip r:embed="rId4"/>
                <a:stretch>
                  <a:fillRect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0" name="yt_shape_13080"/>
          <p:cNvSpPr txBox="1"/>
          <p:nvPr/>
        </p:nvSpPr>
        <p:spPr>
          <a:xfrm>
            <a:off x="540000" y="900000"/>
            <a:ext cx="805989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合并同类项时漏项或漏符号及书写不规范而出错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81" name="yt_shape_13081"/>
              <p:cNvSpPr txBox="1"/>
              <p:nvPr/>
            </p:nvSpPr>
            <p:spPr>
              <a:xfrm>
                <a:off x="540000" y="1399565"/>
                <a:ext cx="785952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81" name="yt_shape_13081" descr="{&quot;rangeId&quot;:1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859524" cy="639855"/>
              </a:xfrm>
              <a:prstGeom prst="rect">
                <a:avLst/>
              </a:prstGeom>
              <a:blipFill>
                <a:blip r:embed="rId2"/>
                <a:stretch>
                  <a:fillRect l="-2405" r="-139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83" name="yt_shape_13083"/>
              <p:cNvSpPr txBox="1"/>
              <p:nvPr/>
            </p:nvSpPr>
            <p:spPr>
              <a:xfrm>
                <a:off x="540000" y="2090208"/>
                <a:ext cx="7160615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83" name="yt_shape_13083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0208"/>
                <a:ext cx="7160615" cy="1318887"/>
              </a:xfrm>
              <a:prstGeom prst="rect">
                <a:avLst/>
              </a:prstGeom>
              <a:blipFill>
                <a:blip r:embed="rId3"/>
                <a:stretch>
                  <a:fillRect l="-2641" r="-767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3941072">
            <a:extLst>
              <a:ext uri="{FF2B5EF4-FFF2-40B4-BE49-F238E27FC236}">
                <a16:creationId xmlns:a16="http://schemas.microsoft.com/office/drawing/2014/main" id="{348A301D-668A-F19B-33F1-8F7A5A7603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D5C5F13-198B-8E4C-D388-B5CD386D4D10}"/>
                  </a:ext>
                </a:extLst>
              </p:cNvPr>
              <p:cNvSpPr txBox="1"/>
              <p:nvPr/>
            </p:nvSpPr>
            <p:spPr>
              <a:xfrm>
                <a:off x="449989" y="2043402"/>
                <a:ext cx="72714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AD5C5F13-198B-8E4C-D388-B5CD386D4D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3402"/>
                <a:ext cx="7271448" cy="766077"/>
              </a:xfrm>
              <a:prstGeom prst="rect">
                <a:avLst/>
              </a:prstGeom>
              <a:blipFill>
                <a:blip r:embed="rId5"/>
                <a:stretch>
                  <a:fillRect l="-1341" r="-41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A5CC4DD-F901-46EB-F742-0CD535492403}"/>
                  </a:ext>
                </a:extLst>
              </p:cNvPr>
              <p:cNvSpPr txBox="1"/>
              <p:nvPr/>
            </p:nvSpPr>
            <p:spPr>
              <a:xfrm>
                <a:off x="1631504" y="2715867"/>
                <a:ext cx="220414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A5CC4DD-F901-46EB-F742-0CD5354924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715867"/>
                <a:ext cx="2204149" cy="727279"/>
              </a:xfrm>
              <a:prstGeom prst="rect">
                <a:avLst/>
              </a:prstGeom>
              <a:blipFill>
                <a:blip r:embed="rId6"/>
                <a:stretch>
                  <a:fillRect l="-4432" r="-443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6" name="yt_shape_1308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85" name="yt_image_13085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8" name="yt_shape_13088"/>
          <p:cNvSpPr txBox="1"/>
          <p:nvPr/>
        </p:nvSpPr>
        <p:spPr>
          <a:xfrm>
            <a:off x="540119" y="1591869"/>
            <a:ext cx="1059644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看成一个整体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d57c"/>
              </a:rPr>
              <a:t>5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89" name="yt_table_1308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398431"/>
              </p:ext>
            </p:extLst>
          </p:nvPr>
        </p:nvGraphicFramePr>
        <p:xfrm>
          <a:off x="540056" y="2551304"/>
          <a:ext cx="4570413" cy="1901952"/>
        </p:xfrm>
        <a:graphic>
          <a:graphicData uri="http://schemas.openxmlformats.org/drawingml/2006/table">
            <a:tbl>
              <a:tblPr/>
              <a:tblGrid>
                <a:gridCol w="457041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8"/>
                  </a:ext>
                </a:extLst>
              </a:tr>
            </a:tbl>
          </a:graphicData>
        </a:graphic>
      </p:graphicFrame>
      <p:sp>
        <p:nvSpPr>
          <p:cNvPr id="13091" name="yt_shape_13091"/>
          <p:cNvSpPr txBox="1"/>
          <p:nvPr/>
        </p:nvSpPr>
        <p:spPr>
          <a:xfrm>
            <a:off x="540000" y="4503624"/>
            <a:ext cx="93935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2" name="yt_table_130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945937"/>
              </p:ext>
            </p:extLst>
          </p:nvPr>
        </p:nvGraphicFramePr>
        <p:xfrm>
          <a:off x="540056" y="4982927"/>
          <a:ext cx="6358256" cy="950976"/>
        </p:xfrm>
        <a:graphic>
          <a:graphicData uri="http://schemas.openxmlformats.org/drawingml/2006/table">
            <a:tbl>
              <a:tblPr/>
              <a:tblGrid>
                <a:gridCol w="3645218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2713038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C9EF497-03EB-5709-1684-F5E15B784667}"/>
              </a:ext>
            </a:extLst>
          </p:cNvPr>
          <p:cNvSpPr txBox="1"/>
          <p:nvPr/>
        </p:nvSpPr>
        <p:spPr>
          <a:xfrm>
            <a:off x="376849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5166ED-F5E2-E490-84B3-8C9D938555D4}"/>
              </a:ext>
            </a:extLst>
          </p:cNvPr>
          <p:cNvSpPr txBox="1"/>
          <p:nvPr/>
        </p:nvSpPr>
        <p:spPr>
          <a:xfrm>
            <a:off x="8922476" y="44568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4" name="yt_shape_13094"/>
          <p:cNvSpPr txBox="1"/>
          <p:nvPr/>
        </p:nvSpPr>
        <p:spPr>
          <a:xfrm>
            <a:off x="540000" y="900000"/>
            <a:ext cx="79172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分别代表四次多项式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5" name="yt_table_130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089873"/>
              </p:ext>
            </p:extLst>
          </p:nvPr>
        </p:nvGraphicFramePr>
        <p:xfrm>
          <a:off x="540056" y="1379303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次数不低于四次的整式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次数不高于四次的整式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</a:tbl>
          </a:graphicData>
        </a:graphic>
      </p:graphicFrame>
      <p:sp>
        <p:nvSpPr>
          <p:cNvPr id="13097" name="yt_shape_13097"/>
          <p:cNvSpPr txBox="1"/>
          <p:nvPr/>
        </p:nvSpPr>
        <p:spPr>
          <a:xfrm>
            <a:off x="540000" y="3331623"/>
            <a:ext cx="98761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8" name="yt_table_130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67683"/>
              </p:ext>
            </p:extLst>
          </p:nvPr>
        </p:nvGraphicFramePr>
        <p:xfrm>
          <a:off x="540056" y="3810926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  <p:sp>
        <p:nvSpPr>
          <p:cNvPr id="13100" name="yt_shape_13100"/>
          <p:cNvSpPr txBox="1"/>
          <p:nvPr/>
        </p:nvSpPr>
        <p:spPr>
          <a:xfrm>
            <a:off x="540000" y="4337097"/>
            <a:ext cx="1047883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与代数式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的和只有一项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A93159-7479-7391-C327-FC1746AF4E72}"/>
              </a:ext>
            </a:extLst>
          </p:cNvPr>
          <p:cNvSpPr txBox="1"/>
          <p:nvPr/>
        </p:nvSpPr>
        <p:spPr>
          <a:xfrm>
            <a:off x="7460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8B2B38-4225-D50E-CBFB-F54F9D76AA24}"/>
              </a:ext>
            </a:extLst>
          </p:cNvPr>
          <p:cNvSpPr txBox="1"/>
          <p:nvPr/>
        </p:nvSpPr>
        <p:spPr>
          <a:xfrm>
            <a:off x="9417776" y="328481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AB1D60-C171-9107-D47D-70434C7F38E7}"/>
              </a:ext>
            </a:extLst>
          </p:cNvPr>
          <p:cNvSpPr txBox="1"/>
          <p:nvPr/>
        </p:nvSpPr>
        <p:spPr>
          <a:xfrm>
            <a:off x="8598626" y="429029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7F32CB-163D-48ED-9F7B-B0F126185EE8}"/>
              </a:ext>
            </a:extLst>
          </p:cNvPr>
          <p:cNvSpPr txBox="1"/>
          <p:nvPr/>
        </p:nvSpPr>
        <p:spPr>
          <a:xfrm>
            <a:off x="10217876" y="429029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1243</Words>
  <Application>Microsoft Office PowerPoint</Application>
  <PresentationFormat>宽屏</PresentationFormat>
  <Paragraphs>149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8" baseType="lpstr">
      <vt:lpstr>,isEnd</vt:lpstr>
      <vt:lpstr>_⨹_1_0c4c1</vt:lpstr>
      <vt:lpstr>_⨹_1_421a6</vt:lpstr>
      <vt:lpstr>_⨹_1_7d57c</vt:lpstr>
      <vt:lpstr>_⨹_1_8902a</vt:lpstr>
      <vt:lpstr>_⨹_1_c47dc</vt:lpstr>
      <vt:lpstr>_⨹_3_177dc,isEnd</vt:lpstr>
      <vt:lpstr>_⨹_3_7b513,isEnd</vt:lpstr>
      <vt:lpstr>_⨹_4_0cc4c,isEnd</vt:lpstr>
      <vt:lpstr>_⨹_4_bbd74,isEnd</vt:lpstr>
      <vt:lpstr>_⨹_6_51335,isEnd</vt:lpstr>
      <vt:lpstr>_⨹_7_c2b9a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2024-07-29T01:56:18Z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