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5" name="yt_shape_14145"/>
          <p:cNvSpPr txBox="1"/>
          <p:nvPr/>
        </p:nvSpPr>
        <p:spPr>
          <a:xfrm>
            <a:off x="540000" y="900000"/>
            <a:ext cx="69538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利用一元一次方程的定义求待定字母的值</a:t>
            </a:r>
          </a:p>
        </p:txBody>
      </p:sp>
      <p:sp>
        <p:nvSpPr>
          <p:cNvPr id="14146" name="yt_shape_14146"/>
          <p:cNvSpPr txBox="1"/>
          <p:nvPr/>
        </p:nvSpPr>
        <p:spPr>
          <a:xfrm>
            <a:off x="540000" y="1399565"/>
            <a:ext cx="9930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147" name="yt_shape_14147"/>
          <p:cNvSpPr txBox="1"/>
          <p:nvPr/>
        </p:nvSpPr>
        <p:spPr>
          <a:xfrm>
            <a:off x="540000" y="1878868"/>
            <a:ext cx="23195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148" name="yt_shape_14148"/>
          <p:cNvSpPr txBox="1"/>
          <p:nvPr/>
        </p:nvSpPr>
        <p:spPr>
          <a:xfrm>
            <a:off x="540000" y="2358171"/>
            <a:ext cx="78707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149" name="yt_shape_14149"/>
          <p:cNvSpPr txBox="1"/>
          <p:nvPr/>
        </p:nvSpPr>
        <p:spPr>
          <a:xfrm>
            <a:off x="540000" y="3317606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150" name="yt_shape_14150"/>
          <p:cNvSpPr txBox="1"/>
          <p:nvPr/>
        </p:nvSpPr>
        <p:spPr>
          <a:xfrm>
            <a:off x="540000" y="3796909"/>
            <a:ext cx="384720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3" name="yt_shape_1722174106560">
            <a:extLst>
              <a:ext uri="{FF2B5EF4-FFF2-40B4-BE49-F238E27FC236}">
                <a16:creationId xmlns:a16="http://schemas.microsoft.com/office/drawing/2014/main" id="{A2DB0ADE-BB86-0E91-DFB3-EAD2CCC1C2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85C480-FFAC-D60E-C1DF-94438AEB271B}"/>
              </a:ext>
            </a:extLst>
          </p:cNvPr>
          <p:cNvSpPr txBox="1"/>
          <p:nvPr/>
        </p:nvSpPr>
        <p:spPr>
          <a:xfrm>
            <a:off x="449989" y="2311365"/>
            <a:ext cx="7974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22EEF0-8299-9BDD-1393-0E20864066C2}"/>
              </a:ext>
            </a:extLst>
          </p:cNvPr>
          <p:cNvSpPr txBox="1"/>
          <p:nvPr/>
        </p:nvSpPr>
        <p:spPr>
          <a:xfrm>
            <a:off x="449989" y="2786853"/>
            <a:ext cx="5090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FE3733-02F8-C7DE-D294-A862DEC4A471}"/>
              </a:ext>
            </a:extLst>
          </p:cNvPr>
          <p:cNvSpPr txBox="1"/>
          <p:nvPr/>
        </p:nvSpPr>
        <p:spPr>
          <a:xfrm>
            <a:off x="449989" y="3750103"/>
            <a:ext cx="354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13BC4D-7AF8-2FFF-94B4-67987A9FFC93}"/>
              </a:ext>
            </a:extLst>
          </p:cNvPr>
          <p:cNvSpPr txBox="1"/>
          <p:nvPr/>
        </p:nvSpPr>
        <p:spPr>
          <a:xfrm>
            <a:off x="497614" y="4225591"/>
            <a:ext cx="3866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1" name="yt_shape_14151"/>
          <p:cNvSpPr txBox="1"/>
          <p:nvPr/>
        </p:nvSpPr>
        <p:spPr>
          <a:xfrm>
            <a:off x="540000" y="900000"/>
            <a:ext cx="54149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利用方程的解求字母系数的值</a:t>
            </a:r>
          </a:p>
        </p:txBody>
      </p:sp>
      <p:sp>
        <p:nvSpPr>
          <p:cNvPr id="14152" name="yt_shape_14152"/>
          <p:cNvSpPr txBox="1"/>
          <p:nvPr/>
        </p:nvSpPr>
        <p:spPr>
          <a:xfrm>
            <a:off x="540000" y="1399565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利用方程的解的定义求字母系数的值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53" name="yt_shape_14153"/>
              <p:cNvSpPr txBox="1"/>
              <p:nvPr/>
            </p:nvSpPr>
            <p:spPr>
              <a:xfrm>
                <a:off x="540119" y="1878868"/>
                <a:ext cx="11028489" cy="13271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8f63,isEnd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sz="3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153" name="yt_shape_141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8868"/>
                <a:ext cx="11028489" cy="1327158"/>
              </a:xfrm>
              <a:prstGeom prst="rect">
                <a:avLst/>
              </a:prstGeom>
              <a:blipFill>
                <a:blip r:embed="rId2"/>
                <a:stretch>
                  <a:fillRect l="-1714" r="-719" b="-7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106626">
            <a:extLst>
              <a:ext uri="{FF2B5EF4-FFF2-40B4-BE49-F238E27FC236}">
                <a16:creationId xmlns:a16="http://schemas.microsoft.com/office/drawing/2014/main" id="{B6FA1B27-2389-9220-6F51-0110A21C42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34DA16E-C6A1-8048-7453-C1DFF8FAADE6}"/>
                  </a:ext>
                </a:extLst>
              </p:cNvPr>
              <p:cNvSpPr txBox="1"/>
              <p:nvPr/>
            </p:nvSpPr>
            <p:spPr>
              <a:xfrm>
                <a:off x="2344735" y="2348880"/>
                <a:ext cx="1196086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34DA16E-C6A1-8048-7453-C1DFF8FAAD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4735" y="2348880"/>
                <a:ext cx="1196086" cy="736486"/>
              </a:xfrm>
              <a:prstGeom prst="rect">
                <a:avLst/>
              </a:prstGeom>
              <a:blipFill>
                <a:blip r:embed="rId4"/>
                <a:stretch>
                  <a:fillRect l="-8163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55" name="yt_shape_14155"/>
              <p:cNvSpPr txBox="1"/>
              <p:nvPr/>
            </p:nvSpPr>
            <p:spPr>
              <a:xfrm>
                <a:off x="540119" y="900000"/>
                <a:ext cx="11492915" cy="36519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题型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利用方程的错解确定字母系数的值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聪聪在对方程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错误的得到了方程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2f8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因而求得的解是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并求方程的正确解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则方程的正确解为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55" name="yt_shape_14155" descr="{&quot;rangeId&quot;:7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51962"/>
              </a:xfrm>
              <a:prstGeom prst="rect">
                <a:avLst/>
              </a:prstGeom>
              <a:blipFill>
                <a:blip r:embed="rId2"/>
                <a:stretch>
                  <a:fillRect l="-1645" t="-1503" b="-4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00BD3A9-2B6B-29FA-AD2A-89C354FEE583}"/>
                  </a:ext>
                </a:extLst>
              </p:cNvPr>
              <p:cNvSpPr txBox="1"/>
              <p:nvPr/>
            </p:nvSpPr>
            <p:spPr>
              <a:xfrm>
                <a:off x="450108" y="2687074"/>
                <a:ext cx="1027182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pageBreak': True}">
                <a:extLst>
                  <a:ext uri="{FF2B5EF4-FFF2-40B4-BE49-F238E27FC236}">
                    <a16:creationId xmlns:a16="http://schemas.microsoft.com/office/drawing/2014/main" id="{F00BD3A9-2B6B-29FA-AD2A-89C354FEE5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87074"/>
                <a:ext cx="10271823" cy="772808"/>
              </a:xfrm>
              <a:prstGeom prst="rect">
                <a:avLst/>
              </a:prstGeom>
              <a:blipFill>
                <a:blip r:embed="rId3"/>
                <a:stretch>
                  <a:fillRect l="-950" r="-89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0876224-2322-99C2-224D-4BDFC097A2A4}"/>
                  </a:ext>
                </a:extLst>
              </p:cNvPr>
              <p:cNvSpPr txBox="1"/>
              <p:nvPr/>
            </p:nvSpPr>
            <p:spPr>
              <a:xfrm>
                <a:off x="450108" y="3366270"/>
                <a:ext cx="5876480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pageBreak': True}">
                <a:extLst>
                  <a:ext uri="{FF2B5EF4-FFF2-40B4-BE49-F238E27FC236}">
                    <a16:creationId xmlns:a16="http://schemas.microsoft.com/office/drawing/2014/main" id="{00876224-2322-99C2-224D-4BDFC097A2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66270"/>
                <a:ext cx="5876480" cy="772808"/>
              </a:xfrm>
              <a:prstGeom prst="rect">
                <a:avLst/>
              </a:prstGeom>
              <a:blipFill>
                <a:blip r:embed="rId4"/>
                <a:stretch>
                  <a:fillRect l="-1660" r="-1556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AADE48E-FCF8-EC52-EB61-22408127FC4E}"/>
              </a:ext>
            </a:extLst>
          </p:cNvPr>
          <p:cNvSpPr txBox="1"/>
          <p:nvPr/>
        </p:nvSpPr>
        <p:spPr>
          <a:xfrm>
            <a:off x="450108" y="4045466"/>
            <a:ext cx="5060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则方程的正确解为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63" name="yt_shape_14163"/>
              <p:cNvSpPr txBox="1"/>
              <p:nvPr/>
            </p:nvSpPr>
            <p:spPr>
              <a:xfrm>
                <a:off x="540119" y="836712"/>
                <a:ext cx="11492915" cy="15880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题型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利用两个方程同解或解具有已知倍数关系确定字母系数的值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的解与关于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ac50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确定字母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63" name="yt_shape_141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492915" cy="1588063"/>
              </a:xfrm>
              <a:prstGeom prst="rect">
                <a:avLst/>
              </a:prstGeom>
              <a:blipFill>
                <a:blip r:embed="rId2"/>
                <a:stretch>
                  <a:fillRect l="-1645" t="-306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166"/>
              <p:cNvSpPr txBox="1"/>
              <p:nvPr/>
            </p:nvSpPr>
            <p:spPr>
              <a:xfrm>
                <a:off x="540000" y="2325860"/>
                <a:ext cx="7199087" cy="44688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去括号、移项、合并同类项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去括号、移项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1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5860"/>
                <a:ext cx="7199087" cy="4468852"/>
              </a:xfrm>
              <a:prstGeom prst="rect">
                <a:avLst/>
              </a:prstGeom>
              <a:blipFill>
                <a:blip r:embed="rId3"/>
                <a:stretch>
                  <a:fillRect l="-2625" r="-1609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A42ABC-9C39-3E94-9B6C-C3FDA24EF54C}"/>
                  </a:ext>
                </a:extLst>
              </p:cNvPr>
              <p:cNvSpPr txBox="1"/>
              <p:nvPr/>
            </p:nvSpPr>
            <p:spPr>
              <a:xfrm>
                <a:off x="449989" y="2279054"/>
                <a:ext cx="3208275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A42ABC-9C39-3E94-9B6C-C3FDA24EF5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054"/>
                <a:ext cx="3208275" cy="766458"/>
              </a:xfrm>
              <a:prstGeom prst="rect">
                <a:avLst/>
              </a:prstGeom>
              <a:blipFill>
                <a:blip r:embed="rId4"/>
                <a:stretch>
                  <a:fillRect l="-3042" r="-285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8D4B6B4-5406-9F1C-EB9E-EB022DBC5981}"/>
              </a:ext>
            </a:extLst>
          </p:cNvPr>
          <p:cNvSpPr txBox="1"/>
          <p:nvPr/>
        </p:nvSpPr>
        <p:spPr>
          <a:xfrm>
            <a:off x="449989" y="2951900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5B0745-0999-C014-1F06-A6AC072F496D}"/>
              </a:ext>
            </a:extLst>
          </p:cNvPr>
          <p:cNvSpPr txBox="1"/>
          <p:nvPr/>
        </p:nvSpPr>
        <p:spPr>
          <a:xfrm>
            <a:off x="449989" y="3427388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去括号、移项、合并同类项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4321C6-9BF0-C262-DE7E-53AA6DB2456B}"/>
              </a:ext>
            </a:extLst>
          </p:cNvPr>
          <p:cNvSpPr txBox="1"/>
          <p:nvPr/>
        </p:nvSpPr>
        <p:spPr>
          <a:xfrm>
            <a:off x="449989" y="3902876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835D5A-6A44-0466-952C-B43ACA15BFD9}"/>
              </a:ext>
            </a:extLst>
          </p:cNvPr>
          <p:cNvSpPr txBox="1"/>
          <p:nvPr/>
        </p:nvSpPr>
        <p:spPr>
          <a:xfrm>
            <a:off x="449989" y="4378364"/>
            <a:ext cx="730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1487F5-BC0C-6C47-8185-31B26A0C5971}"/>
              </a:ext>
            </a:extLst>
          </p:cNvPr>
          <p:cNvSpPr txBox="1"/>
          <p:nvPr/>
        </p:nvSpPr>
        <p:spPr>
          <a:xfrm>
            <a:off x="449989" y="4853852"/>
            <a:ext cx="595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D81D27-031E-069F-9137-F960148FE668}"/>
              </a:ext>
            </a:extLst>
          </p:cNvPr>
          <p:cNvSpPr txBox="1"/>
          <p:nvPr/>
        </p:nvSpPr>
        <p:spPr>
          <a:xfrm>
            <a:off x="449989" y="5329340"/>
            <a:ext cx="6561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去括号、移项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624E7ED-7014-D8C7-334B-19C51FFE7FA5}"/>
              </a:ext>
            </a:extLst>
          </p:cNvPr>
          <p:cNvSpPr txBox="1"/>
          <p:nvPr/>
        </p:nvSpPr>
        <p:spPr>
          <a:xfrm>
            <a:off x="449989" y="5804828"/>
            <a:ext cx="347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D83696-7BF9-0995-B68F-245CF630C55E}"/>
              </a:ext>
            </a:extLst>
          </p:cNvPr>
          <p:cNvSpPr txBox="1"/>
          <p:nvPr/>
        </p:nvSpPr>
        <p:spPr>
          <a:xfrm>
            <a:off x="449989" y="6280316"/>
            <a:ext cx="3170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8" name="yt_shape_14168"/>
          <p:cNvSpPr txBox="1"/>
          <p:nvPr/>
        </p:nvSpPr>
        <p:spPr>
          <a:xfrm>
            <a:off x="540000" y="900000"/>
            <a:ext cx="69538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利用方程的解之间的关系求字母系数的值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69" name="yt_shape_14169"/>
              <p:cNvSpPr txBox="1"/>
              <p:nvPr/>
            </p:nvSpPr>
            <p:spPr>
              <a:xfrm>
                <a:off x="540119" y="1399565"/>
                <a:ext cx="11492915" cy="14003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的解与关于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5dd2d,isEnd"/>
                  </a:rPr>
                  <a:t>的解互为相反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69" name="yt_shape_141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400383"/>
              </a:xfrm>
              <a:prstGeom prst="rect">
                <a:avLst/>
              </a:prstGeom>
              <a:blipFill>
                <a:blip r:embed="rId2"/>
                <a:stretch>
                  <a:fillRect l="-1645" b="-6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106698">
            <a:extLst>
              <a:ext uri="{FF2B5EF4-FFF2-40B4-BE49-F238E27FC236}">
                <a16:creationId xmlns:a16="http://schemas.microsoft.com/office/drawing/2014/main" id="{635492B6-6862-9B0C-8688-D76B14A895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ADADC2-771F-ACD6-CF84-330C73F1FB9B}"/>
                  </a:ext>
                </a:extLst>
              </p:cNvPr>
              <p:cNvSpPr txBox="1"/>
              <p:nvPr/>
            </p:nvSpPr>
            <p:spPr>
              <a:xfrm>
                <a:off x="2813896" y="1988840"/>
                <a:ext cx="1013524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ADADC2-771F-ACD6-CF84-330C73F1FB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3896" y="1988840"/>
                <a:ext cx="1013524" cy="729183"/>
              </a:xfrm>
              <a:prstGeom prst="rect">
                <a:avLst/>
              </a:prstGeom>
              <a:blipFill>
                <a:blip r:embed="rId4"/>
                <a:stretch>
                  <a:fillRect l="-9639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1" name="yt_shape_14171"/>
          <p:cNvSpPr txBox="1"/>
          <p:nvPr/>
        </p:nvSpPr>
        <p:spPr>
          <a:xfrm>
            <a:off x="540000" y="900000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利用整数解求字母系数的值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72" name="yt_shape_14172"/>
              <p:cNvSpPr txBox="1"/>
              <p:nvPr/>
            </p:nvSpPr>
            <p:spPr>
              <a:xfrm>
                <a:off x="540000" y="1399565"/>
                <a:ext cx="10174260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取什么整数时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72" name="yt_shape_14172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10174260" cy="648575"/>
              </a:xfrm>
              <a:prstGeom prst="rect">
                <a:avLst/>
              </a:prstGeom>
              <a:blipFill>
                <a:blip r:embed="rId2"/>
                <a:stretch>
                  <a:fillRect l="-1857" r="-77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74" name="yt_shape_14174"/>
              <p:cNvSpPr txBox="1"/>
              <p:nvPr/>
            </p:nvSpPr>
            <p:spPr>
              <a:xfrm>
                <a:off x="540000" y="2098928"/>
                <a:ext cx="5397311" cy="3718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因为方程的解是正整数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方程的解为正整数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74" name="yt_shape_14174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8928"/>
                <a:ext cx="5397311" cy="3718903"/>
              </a:xfrm>
              <a:prstGeom prst="rect">
                <a:avLst/>
              </a:prstGeom>
              <a:blipFill>
                <a:blip r:embed="rId3"/>
                <a:stretch>
                  <a:fillRect l="-3503" r="-2486" b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106767">
            <a:extLst>
              <a:ext uri="{FF2B5EF4-FFF2-40B4-BE49-F238E27FC236}">
                <a16:creationId xmlns:a16="http://schemas.microsoft.com/office/drawing/2014/main" id="{D76B99F1-CD92-8755-E6F0-12D94DD8FD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5651D58-67C9-C1A8-82C7-1C55F5A1EB7C}"/>
                  </a:ext>
                </a:extLst>
              </p:cNvPr>
              <p:cNvSpPr txBox="1"/>
              <p:nvPr/>
            </p:nvSpPr>
            <p:spPr>
              <a:xfrm>
                <a:off x="449989" y="2052122"/>
                <a:ext cx="4861623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D5651D58-67C9-C1A8-82C7-1C55F5A1EB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52122"/>
                <a:ext cx="4861623" cy="775221"/>
              </a:xfrm>
              <a:prstGeom prst="rect">
                <a:avLst/>
              </a:prstGeom>
              <a:blipFill>
                <a:blip r:embed="rId5"/>
                <a:stretch>
                  <a:fillRect l="-2008" r="-200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39DEA1A-A33D-CC35-5EDF-4CBB290D5790}"/>
              </a:ext>
            </a:extLst>
          </p:cNvPr>
          <p:cNvSpPr txBox="1"/>
          <p:nvPr/>
        </p:nvSpPr>
        <p:spPr>
          <a:xfrm>
            <a:off x="449989" y="2733731"/>
            <a:ext cx="362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589A09-9EA6-20CF-E552-4BB07A1088F0}"/>
                  </a:ext>
                </a:extLst>
              </p:cNvPr>
              <p:cNvSpPr txBox="1"/>
              <p:nvPr/>
            </p:nvSpPr>
            <p:spPr>
              <a:xfrm>
                <a:off x="449989" y="3209219"/>
                <a:ext cx="3446208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mathAnswerShape': 1}">
                <a:extLst>
                  <a:ext uri="{FF2B5EF4-FFF2-40B4-BE49-F238E27FC236}">
                    <a16:creationId xmlns:a16="http://schemas.microsoft.com/office/drawing/2014/main" id="{E7589A09-9EA6-20CF-E552-4BB07A1088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09219"/>
                <a:ext cx="3446208" cy="768617"/>
              </a:xfrm>
              <a:prstGeom prst="rect">
                <a:avLst/>
              </a:prstGeom>
              <a:blipFill>
                <a:blip r:embed="rId6"/>
                <a:stretch>
                  <a:fillRect l="-2832" r="-265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0E7CBC9-5D9E-A7A2-7CEC-83AD12CF5E9F}"/>
              </a:ext>
            </a:extLst>
          </p:cNvPr>
          <p:cNvSpPr txBox="1"/>
          <p:nvPr/>
        </p:nvSpPr>
        <p:spPr>
          <a:xfrm>
            <a:off x="449989" y="3884224"/>
            <a:ext cx="5372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因为方程的解是正整数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EE56CD-ED10-5913-5456-9FE85A2AFBF5}"/>
              </a:ext>
            </a:extLst>
          </p:cNvPr>
          <p:cNvSpPr txBox="1"/>
          <p:nvPr/>
        </p:nvSpPr>
        <p:spPr>
          <a:xfrm>
            <a:off x="449989" y="4359712"/>
            <a:ext cx="385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B8777B-CBFA-35A3-A205-05C7B95DB7CC}"/>
              </a:ext>
            </a:extLst>
          </p:cNvPr>
          <p:cNvSpPr txBox="1"/>
          <p:nvPr/>
        </p:nvSpPr>
        <p:spPr>
          <a:xfrm>
            <a:off x="449989" y="4835200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9289492-61F8-8C80-908A-B787ED71CB03}"/>
              </a:ext>
            </a:extLst>
          </p:cNvPr>
          <p:cNvSpPr txBox="1"/>
          <p:nvPr/>
        </p:nvSpPr>
        <p:spPr>
          <a:xfrm>
            <a:off x="449989" y="5310688"/>
            <a:ext cx="5525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方程的解为正整数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</Words>
  <Application>Microsoft Office PowerPoint</Application>
  <PresentationFormat>宽屏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,isEnd</vt:lpstr>
      <vt:lpstr>_⨹_1_32f82</vt:lpstr>
      <vt:lpstr>_⨹_1_e8f63,isEnd</vt:lpstr>
      <vt:lpstr>_⨹_2_6ac50</vt:lpstr>
      <vt:lpstr>_⨹_6_5dd2d,isEnd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7</cp:revision>
  <dcterms:created xsi:type="dcterms:W3CDTF">2024-07-28T13:31:34Z</dcterms:created>
  <dcterms:modified xsi:type="dcterms:W3CDTF">2024-07-29T02:43:20Z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