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71" r:id="rId6"/>
    <p:sldId id="390" r:id="rId7"/>
    <p:sldId id="391" r:id="rId8"/>
    <p:sldId id="373" r:id="rId9"/>
    <p:sldId id="374" r:id="rId10"/>
    <p:sldId id="376" r:id="rId11"/>
    <p:sldId id="381" r:id="rId12"/>
    <p:sldId id="392" r:id="rId13"/>
    <p:sldId id="383" r:id="rId14"/>
    <p:sldId id="384" r:id="rId15"/>
    <p:sldId id="385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7" name="yt_shape_11697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96" name="yt_image_11696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99" name="yt_shape_11699"/>
          <p:cNvSpPr txBox="1"/>
          <p:nvPr/>
        </p:nvSpPr>
        <p:spPr>
          <a:xfrm>
            <a:off x="540120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有理数的乘除混合运算往往先将除法化为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然后确定积的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9ace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最后求出结果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9E2CA0-9798-B8A5-2B56-B78ABA8B6D9E}"/>
              </a:ext>
            </a:extLst>
          </p:cNvPr>
          <p:cNvSpPr txBox="1"/>
          <p:nvPr/>
        </p:nvSpPr>
        <p:spPr>
          <a:xfrm>
            <a:off x="68509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B471B4-218B-0BC2-2EC9-9A898DA8BC8C}"/>
              </a:ext>
            </a:extLst>
          </p:cNvPr>
          <p:cNvSpPr txBox="1"/>
          <p:nvPr/>
        </p:nvSpPr>
        <p:spPr>
          <a:xfrm>
            <a:off x="102037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符号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66" name="yt_shape_11766"/>
              <p:cNvSpPr txBox="1"/>
              <p:nvPr/>
            </p:nvSpPr>
            <p:spPr>
              <a:xfrm>
                <a:off x="540000" y="1358833"/>
                <a:ext cx="3951723" cy="1824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766" name="yt_shape_117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58833"/>
                <a:ext cx="3951723" cy="1824987"/>
              </a:xfrm>
              <a:prstGeom prst="rect">
                <a:avLst/>
              </a:prstGeom>
              <a:blipFill>
                <a:blip r:embed="rId2"/>
                <a:stretch>
                  <a:fillRect l="-4784" r="-3704" b="-93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A8549BF-8FF3-0066-8CBF-D277CCEF49DA}"/>
                  </a:ext>
                </a:extLst>
              </p:cNvPr>
              <p:cNvSpPr txBox="1"/>
              <p:nvPr/>
            </p:nvSpPr>
            <p:spPr>
              <a:xfrm>
                <a:off x="449989" y="2020116"/>
                <a:ext cx="39805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A8549BF-8FF3-0066-8CBF-D277CCEF49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20116"/>
                <a:ext cx="3980561" cy="768490"/>
              </a:xfrm>
              <a:prstGeom prst="rect">
                <a:avLst/>
              </a:prstGeom>
              <a:blipFill>
                <a:blip r:embed="rId3"/>
                <a:stretch>
                  <a:fillRect l="-2450" r="-229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BAB0FF4-0031-328A-569C-966D4CDF4AA9}"/>
              </a:ext>
            </a:extLst>
          </p:cNvPr>
          <p:cNvSpPr txBox="1"/>
          <p:nvPr/>
        </p:nvSpPr>
        <p:spPr>
          <a:xfrm>
            <a:off x="1631504" y="2694994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9989" y="786369"/>
            <a:ext cx="163519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70" name="yt_shape_11770"/>
              <p:cNvSpPr txBox="1"/>
              <p:nvPr/>
            </p:nvSpPr>
            <p:spPr>
              <a:xfrm>
                <a:off x="540000" y="900000"/>
                <a:ext cx="4049185" cy="40520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70" name="yt_shape_11770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049185" cy="4052007"/>
              </a:xfrm>
              <a:prstGeom prst="rect">
                <a:avLst/>
              </a:prstGeom>
              <a:blipFill>
                <a:blip r:embed="rId2"/>
                <a:stretch>
                  <a:fillRect l="-4669" r="-3614" b="-16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E3063F2-E88B-4CC2-4C12-47154996D02B}"/>
                  </a:ext>
                </a:extLst>
              </p:cNvPr>
              <p:cNvSpPr txBox="1"/>
              <p:nvPr/>
            </p:nvSpPr>
            <p:spPr>
              <a:xfrm>
                <a:off x="449989" y="1528644"/>
                <a:ext cx="41901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BE3063F2-E88B-4CC2-4C12-47154996D0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644"/>
                <a:ext cx="4190111" cy="769061"/>
              </a:xfrm>
              <a:prstGeom prst="rect">
                <a:avLst/>
              </a:prstGeom>
              <a:blipFill>
                <a:blip r:embed="rId3"/>
                <a:stretch>
                  <a:fillRect l="-2329" r="-232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881C1D-6543-54D8-92BD-B2914A8663CC}"/>
                  </a:ext>
                </a:extLst>
              </p:cNvPr>
              <p:cNvSpPr txBox="1"/>
              <p:nvPr/>
            </p:nvSpPr>
            <p:spPr>
              <a:xfrm>
                <a:off x="1631504" y="2204093"/>
                <a:ext cx="17993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881C1D-6543-54D8-92BD-B2914A8663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4093"/>
                <a:ext cx="1799336" cy="769062"/>
              </a:xfrm>
              <a:prstGeom prst="rect">
                <a:avLst/>
              </a:prstGeom>
              <a:blipFill>
                <a:blip r:embed="rId4"/>
                <a:stretch>
                  <a:fillRect l="-542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C342FD-1735-763D-F73D-0ADA33C41474}"/>
                  </a:ext>
                </a:extLst>
              </p:cNvPr>
              <p:cNvSpPr txBox="1"/>
              <p:nvPr/>
            </p:nvSpPr>
            <p:spPr>
              <a:xfrm>
                <a:off x="1631504" y="2879543"/>
                <a:ext cx="271373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C342FD-1735-763D-F73D-0ADA33C414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79543"/>
                <a:ext cx="2713736" cy="769061"/>
              </a:xfrm>
              <a:prstGeom prst="rect">
                <a:avLst/>
              </a:prstGeom>
              <a:blipFill>
                <a:blip r:embed="rId5"/>
                <a:stretch>
                  <a:fillRect l="-3596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C44047-B9FA-9138-8D5C-BE782D94F2D3}"/>
                  </a:ext>
                </a:extLst>
              </p:cNvPr>
              <p:cNvSpPr txBox="1"/>
              <p:nvPr/>
            </p:nvSpPr>
            <p:spPr>
              <a:xfrm>
                <a:off x="1631504" y="3554992"/>
                <a:ext cx="27613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C44047-B9FA-9138-8D5C-BE782D94F2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554992"/>
                <a:ext cx="2761361" cy="769062"/>
              </a:xfrm>
              <a:prstGeom prst="rect">
                <a:avLst/>
              </a:prstGeom>
              <a:blipFill>
                <a:blip r:embed="rId6"/>
                <a:stretch>
                  <a:fillRect l="-353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9086689-9579-7F02-534B-91B791A189E4}"/>
                  </a:ext>
                </a:extLst>
              </p:cNvPr>
              <p:cNvSpPr txBox="1"/>
              <p:nvPr/>
            </p:nvSpPr>
            <p:spPr>
              <a:xfrm>
                <a:off x="1631504" y="4230442"/>
                <a:ext cx="1294512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9086689-9579-7F02-534B-91B791A189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230442"/>
                <a:ext cx="1294512" cy="729183"/>
              </a:xfrm>
              <a:prstGeom prst="rect">
                <a:avLst/>
              </a:prstGeom>
              <a:blipFill>
                <a:blip r:embed="rId7"/>
                <a:stretch>
                  <a:fillRect l="-7547" r="-754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1774"/>
              <p:cNvSpPr txBox="1"/>
              <p:nvPr/>
            </p:nvSpPr>
            <p:spPr>
              <a:xfrm>
                <a:off x="540000" y="4905891"/>
                <a:ext cx="4914807" cy="1789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17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05891"/>
                <a:ext cx="4914807" cy="1789080"/>
              </a:xfrm>
              <a:prstGeom prst="rect">
                <a:avLst/>
              </a:prstGeom>
              <a:blipFill>
                <a:blip r:embed="rId8"/>
                <a:stretch>
                  <a:fillRect l="-3846" r="-2730" b="-9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36A75DA-848E-811D-962C-2C6F5A9CAA95}"/>
                  </a:ext>
                </a:extLst>
              </p:cNvPr>
              <p:cNvSpPr txBox="1"/>
              <p:nvPr/>
            </p:nvSpPr>
            <p:spPr>
              <a:xfrm>
                <a:off x="449989" y="5532058"/>
                <a:ext cx="37233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36A75DA-848E-811D-962C-2C6F5A9CAA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32058"/>
                <a:ext cx="3723386" cy="768046"/>
              </a:xfrm>
              <a:prstGeom prst="rect">
                <a:avLst/>
              </a:prstGeom>
              <a:blipFill>
                <a:blip r:embed="rId9"/>
                <a:stretch>
                  <a:fillRect l="-261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ABA8703A-E77E-68E4-7A41-6F4DC625830B}"/>
              </a:ext>
            </a:extLst>
          </p:cNvPr>
          <p:cNvSpPr txBox="1"/>
          <p:nvPr/>
        </p:nvSpPr>
        <p:spPr>
          <a:xfrm>
            <a:off x="1631504" y="6206492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78" name="yt_shape_11778"/>
              <p:cNvSpPr txBox="1"/>
              <p:nvPr/>
            </p:nvSpPr>
            <p:spPr>
              <a:xfrm>
                <a:off x="507741" y="900000"/>
                <a:ext cx="11492915" cy="39059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有两个数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它们相反数的和为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倒数的和为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和的倒数为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d546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−4+6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78" name="yt_shape_117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741" y="900000"/>
                <a:ext cx="11492915" cy="3905941"/>
              </a:xfrm>
              <a:prstGeom prst="rect">
                <a:avLst/>
              </a:prstGeom>
              <a:blipFill>
                <a:blip r:embed="rId2"/>
                <a:stretch>
                  <a:fillRect l="-1591" t="-1406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8637008-61B4-06EA-4DAA-706FB6FB3696}"/>
              </a:ext>
            </a:extLst>
          </p:cNvPr>
          <p:cNvSpPr txBox="1"/>
          <p:nvPr/>
        </p:nvSpPr>
        <p:spPr>
          <a:xfrm>
            <a:off x="450108" y="1804170"/>
            <a:ext cx="545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AC43941-93C0-B350-A514-886E2D9CE7F1}"/>
                  </a:ext>
                </a:extLst>
              </p:cNvPr>
              <p:cNvSpPr txBox="1"/>
              <p:nvPr/>
            </p:nvSpPr>
            <p:spPr>
              <a:xfrm>
                <a:off x="497733" y="2279658"/>
                <a:ext cx="505371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−4+6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, 'pageBreak': True}">
                <a:extLst>
                  <a:ext uri="{FF2B5EF4-FFF2-40B4-BE49-F238E27FC236}">
                    <a16:creationId xmlns:a16="http://schemas.microsoft.com/office/drawing/2014/main" id="{7AC43941-93C0-B350-A514-886E2D9CE7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279658"/>
                <a:ext cx="5053711" cy="768046"/>
              </a:xfrm>
              <a:prstGeom prst="rect">
                <a:avLst/>
              </a:prstGeom>
              <a:blipFill>
                <a:blip r:embed="rId3"/>
                <a:stretch>
                  <a:fillRect l="-1930" r="-180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D54D1A-B3C5-4681-9DFF-A8A3F1D63770}"/>
                  </a:ext>
                </a:extLst>
              </p:cNvPr>
              <p:cNvSpPr txBox="1"/>
              <p:nvPr/>
            </p:nvSpPr>
            <p:spPr>
              <a:xfrm>
                <a:off x="450108" y="2954092"/>
                <a:ext cx="47838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hasSerialNum': 1, 'pageBreak': True}">
                <a:extLst>
                  <a:ext uri="{FF2B5EF4-FFF2-40B4-BE49-F238E27FC236}">
                    <a16:creationId xmlns:a16="http://schemas.microsoft.com/office/drawing/2014/main" id="{8BD54D1A-B3C5-4681-9DFF-A8A3F1D637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4092"/>
                <a:ext cx="4783836" cy="765061"/>
              </a:xfrm>
              <a:prstGeom prst="rect">
                <a:avLst/>
              </a:prstGeom>
              <a:blipFill>
                <a:blip r:embed="rId4"/>
                <a:stretch>
                  <a:fillRect l="-203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6E1D88B-A6DD-B20A-B709-E6163886ACC4}"/>
                  </a:ext>
                </a:extLst>
              </p:cNvPr>
              <p:cNvSpPr txBox="1"/>
              <p:nvPr/>
            </p:nvSpPr>
            <p:spPr>
              <a:xfrm>
                <a:off x="2175190" y="3625541"/>
                <a:ext cx="1775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6E1D88B-A6DD-B20A-B709-E6163886AC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5190" y="3625541"/>
                <a:ext cx="1775523" cy="765061"/>
              </a:xfrm>
              <a:prstGeom prst="rect">
                <a:avLst/>
              </a:prstGeom>
              <a:blipFill>
                <a:blip r:embed="rId5"/>
                <a:stretch>
                  <a:fillRect l="-549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C65F5B4-AEFD-2065-CF2C-2D6D9DCAD903}"/>
              </a:ext>
            </a:extLst>
          </p:cNvPr>
          <p:cNvSpPr txBox="1"/>
          <p:nvPr/>
        </p:nvSpPr>
        <p:spPr>
          <a:xfrm>
            <a:off x="2175190" y="4296990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1" name="yt_shape_11781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小红与小丽利用温差测量山的高度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小红在山顶测得温度是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716d"/>
              </a:rPr>
              <a:t>小丽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此时在山脚测得温度是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已知该地区高度每增加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气温大约降低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ef8f"/>
              </a:rPr>
              <a:t>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个山峰的高度大约是多少米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这个山峰的高度大约是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16F0955-EEC4-BFAE-98B3-F42260B69619}"/>
              </a:ext>
            </a:extLst>
          </p:cNvPr>
          <p:cNvSpPr txBox="1"/>
          <p:nvPr/>
        </p:nvSpPr>
        <p:spPr>
          <a:xfrm>
            <a:off x="450108" y="227965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3E6815-FFE1-D0C5-CA07-56376E8BA824}"/>
              </a:ext>
            </a:extLst>
          </p:cNvPr>
          <p:cNvSpPr txBox="1"/>
          <p:nvPr/>
        </p:nvSpPr>
        <p:spPr>
          <a:xfrm>
            <a:off x="450108" y="2755146"/>
            <a:ext cx="7088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F1AF92-138F-E96A-A00D-93A42D6BE078}"/>
              </a:ext>
            </a:extLst>
          </p:cNvPr>
          <p:cNvSpPr txBox="1"/>
          <p:nvPr/>
        </p:nvSpPr>
        <p:spPr>
          <a:xfrm>
            <a:off x="450108" y="3230634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这个山峰的高度大约是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5" name="yt_shape_11785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84" name="yt_image_11784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787" name="yt_shape_11787"/>
              <p:cNvSpPr txBox="1"/>
              <p:nvPr/>
            </p:nvSpPr>
            <p:spPr>
              <a:xfrm>
                <a:off x="540119" y="1597583"/>
                <a:ext cx="11316521" cy="33103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创新意识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岳阳市中考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b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17bb,isEnd"/>
                  </a:rPr>
                  <a:t> 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sup>
                    </m:sSub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观察以上计算过程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寻找规律计算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sup>
                    </m:sSub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遂宁市中考改编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♠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是一种特殊符号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并且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♠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3_25d7b,isEnd"/>
                  </a:rPr>
                  <a:t>，</a:t>
                </a:r>
                <a:r>
                  <a:rPr lang="en-US" altLang="zh-CN" sz="2400" b="0" i="0" u="none" spc="150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3_25d7b,isEnd"/>
                  </a:rPr>
                  <a:t>  </a:t>
                </a:r>
                <a:r>
                  <a:rPr lang="zh-CN" altLang="zh-CN" sz="2400" b="0" i="0" u="none" spc="150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3_25d7b,isEnd"/>
                  </a:rPr>
                  <a:t>（－</a:t>
                </a:r>
                <a:r>
                  <a:rPr lang="en-US" altLang="zh-CN" sz="2400" b="0" i="0" u="none" spc="150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♠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），（－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♠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150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150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spc="150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327d,isEnd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lang="zh-CN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♠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♠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787" name="yt_shape_117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316521" cy="3310330"/>
              </a:xfrm>
              <a:prstGeom prst="rect">
                <a:avLst/>
              </a:prstGeom>
              <a:blipFill>
                <a:blip r:embed="rId3"/>
                <a:stretch>
                  <a:fillRect l="-1670" r="-10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6021BFA-C610-554C-C968-8B45D78A3FD4}"/>
              </a:ext>
            </a:extLst>
          </p:cNvPr>
          <p:cNvSpPr txBox="1"/>
          <p:nvPr/>
        </p:nvSpPr>
        <p:spPr>
          <a:xfrm>
            <a:off x="9372492" y="2232386"/>
            <a:ext cx="789686" cy="77522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791"/>
              <p:cNvSpPr txBox="1"/>
              <p:nvPr/>
            </p:nvSpPr>
            <p:spPr>
              <a:xfrm>
                <a:off x="540000" y="4907913"/>
                <a:ext cx="5280292" cy="18821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♠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♠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17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07913"/>
                <a:ext cx="5280292" cy="1882182"/>
              </a:xfrm>
              <a:prstGeom prst="rect">
                <a:avLst/>
              </a:prstGeom>
              <a:blipFill>
                <a:blip r:embed="rId4"/>
                <a:stretch>
                  <a:fillRect l="-3580" b="-5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D66FB78-A369-D228-0E7F-0E1BD3F481BE}"/>
                  </a:ext>
                </a:extLst>
              </p:cNvPr>
              <p:cNvSpPr txBox="1"/>
              <p:nvPr/>
            </p:nvSpPr>
            <p:spPr>
              <a:xfrm>
                <a:off x="449989" y="4861107"/>
                <a:ext cx="5409311" cy="10577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♠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♠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D66FB78-A369-D228-0E7F-0E1BD3F481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1107"/>
                <a:ext cx="5409311" cy="1057733"/>
              </a:xfrm>
              <a:prstGeom prst="rect">
                <a:avLst/>
              </a:prstGeom>
              <a:blipFill>
                <a:blip r:embed="rId5"/>
                <a:stretch>
                  <a:fillRect l="-1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C5027BE-6DA5-47A6-A2C9-9DE320BC307C}"/>
              </a:ext>
            </a:extLst>
          </p:cNvPr>
          <p:cNvSpPr txBox="1"/>
          <p:nvPr/>
        </p:nvSpPr>
        <p:spPr>
          <a:xfrm>
            <a:off x="2207568" y="5825228"/>
            <a:ext cx="32167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F27DEE-05E3-98DA-D283-0CF97E036A1D}"/>
              </a:ext>
            </a:extLst>
          </p:cNvPr>
          <p:cNvSpPr txBox="1"/>
          <p:nvPr/>
        </p:nvSpPr>
        <p:spPr>
          <a:xfrm>
            <a:off x="2207568" y="6300716"/>
            <a:ext cx="108318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1" name="yt_shape_11701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00" name="yt_image_11700" title="H_51.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703"/>
          <p:cNvSpPr txBox="1"/>
          <p:nvPr/>
        </p:nvSpPr>
        <p:spPr>
          <a:xfrm>
            <a:off x="540000" y="1705299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有理数的乘除混合运算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704"/>
              <p:cNvSpPr txBox="1"/>
              <p:nvPr/>
            </p:nvSpPr>
            <p:spPr>
              <a:xfrm>
                <a:off x="540000" y="2204864"/>
                <a:ext cx="6753452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5" name="yt_shape_117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4864"/>
                <a:ext cx="6753452" cy="641779"/>
              </a:xfrm>
              <a:prstGeom prst="rect">
                <a:avLst/>
              </a:prstGeom>
              <a:blipFill>
                <a:blip r:embed="rId3"/>
                <a:stretch>
                  <a:fillRect l="-2800" r="-180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yt_table_11706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9806993"/>
                  </p:ext>
                </p:extLst>
              </p:nvPr>
            </p:nvGraphicFramePr>
            <p:xfrm>
              <a:off x="540056" y="2897431"/>
              <a:ext cx="8571866" cy="67443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3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yt_table_11706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9806993"/>
                  </p:ext>
                </p:extLst>
              </p:nvPr>
            </p:nvGraphicFramePr>
            <p:xfrm>
              <a:off x="540056" y="2897431"/>
              <a:ext cx="8571866" cy="67443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386"/>
                        </a:ext>
                      </a:extLst>
                    </a:gridCol>
                  </a:tblGrid>
                  <a:tr h="67443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9260" r="-46539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707"/>
              <p:cNvSpPr txBox="1"/>
              <p:nvPr/>
            </p:nvSpPr>
            <p:spPr>
              <a:xfrm>
                <a:off x="540000" y="3583650"/>
                <a:ext cx="704359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7" name="yt_shape_117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83650"/>
                <a:ext cx="7043595" cy="638893"/>
              </a:xfrm>
              <a:prstGeom prst="rect">
                <a:avLst/>
              </a:prstGeom>
              <a:blipFill>
                <a:blip r:embed="rId5"/>
                <a:stretch>
                  <a:fillRect l="-2684" r="-164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yt_table_117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090082"/>
              </p:ext>
            </p:extLst>
          </p:nvPr>
        </p:nvGraphicFramePr>
        <p:xfrm>
          <a:off x="540056" y="427333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</a:tbl>
          </a:graphicData>
        </a:graphic>
      </p:graphicFrame>
      <p:pic>
        <p:nvPicPr>
          <p:cNvPr id="9" name="yt_shape_1722173758692">
            <a:extLst>
              <a:ext uri="{FF2B5EF4-FFF2-40B4-BE49-F238E27FC236}">
                <a16:creationId xmlns:a16="http://schemas.microsoft.com/office/drawing/2014/main" id="{13683643-3B17-F0B5-9129-137924D2A5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55333"/>
            <a:ext cx="1276542" cy="34436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3BA010A-7E0D-84BE-BE66-6CCF52515A83}"/>
              </a:ext>
            </a:extLst>
          </p:cNvPr>
          <p:cNvSpPr txBox="1"/>
          <p:nvPr/>
        </p:nvSpPr>
        <p:spPr>
          <a:xfrm>
            <a:off x="6307864" y="2158058"/>
            <a:ext cx="400748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12ACFAD-76CF-399D-468D-BECA62C50835}"/>
              </a:ext>
            </a:extLst>
          </p:cNvPr>
          <p:cNvSpPr txBox="1"/>
          <p:nvPr/>
        </p:nvSpPr>
        <p:spPr>
          <a:xfrm>
            <a:off x="6612664" y="3536844"/>
            <a:ext cx="383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11" name="yt_shape_11711"/>
              <p:cNvSpPr txBox="1"/>
              <p:nvPr/>
            </p:nvSpPr>
            <p:spPr>
              <a:xfrm>
                <a:off x="540119" y="900000"/>
                <a:ext cx="11111999" cy="52836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先将带分数化成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将除法转化成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1711" name="yt_shape_117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283691"/>
              </a:xfrm>
              <a:prstGeom prst="rect">
                <a:avLst/>
              </a:prstGeom>
              <a:blipFill>
                <a:blip r:embed="rId2"/>
                <a:stretch>
                  <a:fillRect l="-1701" t="-10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AE5231-13E5-00EE-AED8-5AA982F39C6C}"/>
                  </a:ext>
                </a:extLst>
              </p:cNvPr>
              <p:cNvSpPr txBox="1"/>
              <p:nvPr/>
            </p:nvSpPr>
            <p:spPr>
              <a:xfrm>
                <a:off x="1107333" y="2003370"/>
                <a:ext cx="661099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hasSerialNum': 1}">
                <a:extLst>
                  <a:ext uri="{FF2B5EF4-FFF2-40B4-BE49-F238E27FC236}">
                    <a16:creationId xmlns:a16="http://schemas.microsoft.com/office/drawing/2014/main" id="{DAAE5231-13E5-00EE-AED8-5AA982F39C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2003370"/>
                <a:ext cx="661099" cy="76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6F548E2-883F-5852-A9B8-83D8DBE487E2}"/>
              </a:ext>
            </a:extLst>
          </p:cNvPr>
          <p:cNvCxnSpPr/>
          <p:nvPr/>
        </p:nvCxnSpPr>
        <p:spPr>
          <a:xfrm>
            <a:off x="844919" y="2744929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28D2AA58-76F3-7AD6-2818-F221BA882553}"/>
              </a:ext>
            </a:extLst>
          </p:cNvPr>
          <p:cNvSpPr txBox="1"/>
          <p:nvPr/>
        </p:nvSpPr>
        <p:spPr>
          <a:xfrm>
            <a:off x="3575720" y="2679073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8D30F2C-3AC4-00B4-E02F-97E2402A2A62}"/>
                  </a:ext>
                </a:extLst>
              </p:cNvPr>
              <p:cNvSpPr txBox="1"/>
              <p:nvPr/>
            </p:nvSpPr>
            <p:spPr>
              <a:xfrm>
                <a:off x="1588346" y="3140968"/>
                <a:ext cx="1623124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8D30F2C-3AC4-00B4-E02F-97E2402A2A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8346" y="3140968"/>
                <a:ext cx="1623124" cy="769316"/>
              </a:xfrm>
              <a:prstGeom prst="rect">
                <a:avLst/>
              </a:prstGeom>
              <a:blipFill>
                <a:blip r:embed="rId4"/>
                <a:stretch>
                  <a:fillRect l="-6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0F6D5A-192C-0CE3-FBC2-CE9F1F3F921F}"/>
              </a:ext>
            </a:extLst>
          </p:cNvPr>
          <p:cNvCxnSpPr/>
          <p:nvPr/>
        </p:nvCxnSpPr>
        <p:spPr>
          <a:xfrm>
            <a:off x="1373557" y="3896121"/>
            <a:ext cx="17479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6029E676-7E2A-4BCD-47AD-61C427F82C7F}"/>
              </a:ext>
            </a:extLst>
          </p:cNvPr>
          <p:cNvSpPr txBox="1"/>
          <p:nvPr/>
        </p:nvSpPr>
        <p:spPr>
          <a:xfrm>
            <a:off x="3270919" y="3830265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9ACDE07-ADB8-E74E-88E7-EB5D60B63FC8}"/>
                  </a:ext>
                </a:extLst>
              </p:cNvPr>
              <p:cNvSpPr txBox="1"/>
              <p:nvPr/>
            </p:nvSpPr>
            <p:spPr>
              <a:xfrm>
                <a:off x="1059708" y="4149080"/>
                <a:ext cx="1013524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9ACDE07-ADB8-E74E-88E7-EB5D60B63F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4149080"/>
                <a:ext cx="1013524" cy="769315"/>
              </a:xfrm>
              <a:prstGeom prst="rect">
                <a:avLst/>
              </a:prstGeom>
              <a:blipFill>
                <a:blip r:embed="rId5"/>
                <a:stretch>
                  <a:fillRect l="-9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19B3D18-D779-2DA8-A3A4-14A5F567CE53}"/>
              </a:ext>
            </a:extLst>
          </p:cNvPr>
          <p:cNvSpPr txBox="1"/>
          <p:nvPr/>
        </p:nvSpPr>
        <p:spPr>
          <a:xfrm>
            <a:off x="6155583" y="4981456"/>
            <a:ext cx="637286" cy="7735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25" name="yt_shape_11725"/>
              <p:cNvSpPr txBox="1"/>
              <p:nvPr/>
            </p:nvSpPr>
            <p:spPr>
              <a:xfrm>
                <a:off x="540000" y="1218658"/>
                <a:ext cx="5140831" cy="41478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11725" name="yt_shape_117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18658"/>
                <a:ext cx="5140831" cy="4147867"/>
              </a:xfrm>
              <a:prstGeom prst="rect">
                <a:avLst/>
              </a:prstGeom>
              <a:blipFill>
                <a:blip r:embed="rId2"/>
                <a:stretch>
                  <a:fillRect l="-3677" r="-2610" b="-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03DAFE7-131E-C134-08B4-57B218D82C49}"/>
              </a:ext>
            </a:extLst>
          </p:cNvPr>
          <p:cNvSpPr txBox="1"/>
          <p:nvPr/>
        </p:nvSpPr>
        <p:spPr>
          <a:xfrm>
            <a:off x="449989" y="1845714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AABB0B-80BE-6F9E-8EF7-8B9B5A857FEF}"/>
              </a:ext>
            </a:extLst>
          </p:cNvPr>
          <p:cNvSpPr txBox="1"/>
          <p:nvPr/>
        </p:nvSpPr>
        <p:spPr>
          <a:xfrm>
            <a:off x="1662245" y="2321202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3B72FE-F2DE-BCA0-68AB-44897D471AD4}"/>
              </a:ext>
            </a:extLst>
          </p:cNvPr>
          <p:cNvSpPr txBox="1"/>
          <p:nvPr/>
        </p:nvSpPr>
        <p:spPr>
          <a:xfrm>
            <a:off x="1662245" y="279669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EA1ACB5-D275-B7C2-FCCE-0C587EA81CEC}"/>
                  </a:ext>
                </a:extLst>
              </p:cNvPr>
              <p:cNvSpPr txBox="1"/>
              <p:nvPr/>
            </p:nvSpPr>
            <p:spPr>
              <a:xfrm>
                <a:off x="449989" y="3954359"/>
                <a:ext cx="3289998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EA1ACB5-D275-B7C2-FCCE-0C587EA81C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54359"/>
                <a:ext cx="3289998" cy="775792"/>
              </a:xfrm>
              <a:prstGeom prst="rect">
                <a:avLst/>
              </a:prstGeom>
              <a:blipFill>
                <a:blip r:embed="rId3"/>
                <a:stretch>
                  <a:fillRect l="-29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1FE39C6-B529-0503-9B5A-DD459A9B48C2}"/>
                  </a:ext>
                </a:extLst>
              </p:cNvPr>
              <p:cNvSpPr txBox="1"/>
              <p:nvPr/>
            </p:nvSpPr>
            <p:spPr>
              <a:xfrm>
                <a:off x="1662245" y="4636539"/>
                <a:ext cx="1446912" cy="7366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1FE39C6-B529-0503-9B5A-DD459A9B48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245" y="4636539"/>
                <a:ext cx="1446912" cy="736677"/>
              </a:xfrm>
              <a:prstGeom prst="rect">
                <a:avLst/>
              </a:prstGeom>
              <a:blipFill>
                <a:blip r:embed="rId4"/>
                <a:stretch>
                  <a:fillRect l="-6751" r="-6751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540000" y="781657"/>
            <a:ext cx="149271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32" name="yt_shape_11732"/>
              <p:cNvSpPr txBox="1"/>
              <p:nvPr/>
            </p:nvSpPr>
            <p:spPr>
              <a:xfrm>
                <a:off x="540000" y="900000"/>
                <a:ext cx="5732338" cy="40705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32" name="yt_shape_11732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32338" cy="4070538"/>
              </a:xfrm>
              <a:prstGeom prst="rect">
                <a:avLst/>
              </a:prstGeom>
              <a:blipFill>
                <a:blip r:embed="rId2"/>
                <a:stretch>
                  <a:fillRect l="-3298" r="-2234" b="-1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1D3C359-43DD-0499-EC84-6C7803D9AB91}"/>
                  </a:ext>
                </a:extLst>
              </p:cNvPr>
              <p:cNvSpPr txBox="1"/>
              <p:nvPr/>
            </p:nvSpPr>
            <p:spPr>
              <a:xfrm>
                <a:off x="449989" y="1527628"/>
                <a:ext cx="5809361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91D3C359-43DD-0499-EC84-6C7803D9AB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628"/>
                <a:ext cx="5809361" cy="775792"/>
              </a:xfrm>
              <a:prstGeom prst="rect">
                <a:avLst/>
              </a:prstGeom>
              <a:blipFill>
                <a:blip r:embed="rId3"/>
                <a:stretch>
                  <a:fillRect l="-1679" r="-157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AF75EC-3ACE-759F-EE86-36E28FB73BAA}"/>
                  </a:ext>
                </a:extLst>
              </p:cNvPr>
              <p:cNvSpPr txBox="1"/>
              <p:nvPr/>
            </p:nvSpPr>
            <p:spPr>
              <a:xfrm>
                <a:off x="1631504" y="2209808"/>
                <a:ext cx="1318324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AF75EC-3ACE-759F-EE86-36E28FB73B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9808"/>
                <a:ext cx="1318324" cy="772808"/>
              </a:xfrm>
              <a:prstGeom prst="rect">
                <a:avLst/>
              </a:prstGeom>
              <a:blipFill>
                <a:blip r:embed="rId4"/>
                <a:stretch>
                  <a:fillRect l="-7407" r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6355DA0-8208-F392-64DF-CE7063D8DF56}"/>
                  </a:ext>
                </a:extLst>
              </p:cNvPr>
              <p:cNvSpPr txBox="1"/>
              <p:nvPr/>
            </p:nvSpPr>
            <p:spPr>
              <a:xfrm>
                <a:off x="449989" y="3562866"/>
                <a:ext cx="58569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D6355DA0-8208-F392-64DF-CE7063D8DF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62866"/>
                <a:ext cx="5856986" cy="772808"/>
              </a:xfrm>
              <a:prstGeom prst="rect">
                <a:avLst/>
              </a:prstGeom>
              <a:blipFill>
                <a:blip r:embed="rId5"/>
                <a:stretch>
                  <a:fillRect l="-1665" r="-1561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3136987-D7E9-5C45-54E1-C4FCF63E4A57}"/>
                  </a:ext>
                </a:extLst>
              </p:cNvPr>
              <p:cNvSpPr txBox="1"/>
              <p:nvPr/>
            </p:nvSpPr>
            <p:spPr>
              <a:xfrm>
                <a:off x="1631504" y="4242062"/>
                <a:ext cx="1318324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3136987-D7E9-5C45-54E1-C4FCF63E4A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242062"/>
                <a:ext cx="1318324" cy="735915"/>
              </a:xfrm>
              <a:prstGeom prst="rect">
                <a:avLst/>
              </a:prstGeom>
              <a:blipFill>
                <a:blip r:embed="rId6"/>
                <a:stretch>
                  <a:fillRect l="-7407" r="-7407" b="-1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40" name="yt_shape_11740"/>
              <p:cNvSpPr txBox="1"/>
              <p:nvPr/>
            </p:nvSpPr>
            <p:spPr>
              <a:xfrm>
                <a:off x="540000" y="900000"/>
                <a:ext cx="4525278" cy="27072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40" name="yt_shape_11740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525278" cy="2707216"/>
              </a:xfrm>
              <a:prstGeom prst="rect">
                <a:avLst/>
              </a:prstGeom>
              <a:blipFill>
                <a:blip r:embed="rId2"/>
                <a:stretch>
                  <a:fillRect l="-4178" r="-3100" b="-1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1377BF-9618-79CD-0328-692EC9E11149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3370961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961377BF-9618-79CD-0328-692EC9E111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3370961" cy="776047"/>
              </a:xfrm>
              <a:prstGeom prst="rect">
                <a:avLst/>
              </a:prstGeom>
              <a:blipFill>
                <a:blip r:embed="rId3"/>
                <a:stretch>
                  <a:fillRect l="-2893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05D5B9F-3855-8719-2721-D7B798EE7598}"/>
                  </a:ext>
                </a:extLst>
              </p:cNvPr>
              <p:cNvSpPr txBox="1"/>
              <p:nvPr/>
            </p:nvSpPr>
            <p:spPr>
              <a:xfrm>
                <a:off x="1651535" y="2209491"/>
                <a:ext cx="2151761" cy="776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05D5B9F-3855-8719-2721-D7B798EE75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1535" y="2209491"/>
                <a:ext cx="2151761" cy="776046"/>
              </a:xfrm>
              <a:prstGeom prst="rect">
                <a:avLst/>
              </a:prstGeom>
              <a:blipFill>
                <a:blip r:embed="rId4"/>
                <a:stretch>
                  <a:fillRect l="-4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CD9713-83B8-B6C1-63DB-8CE335DC3E52}"/>
                  </a:ext>
                </a:extLst>
              </p:cNvPr>
              <p:cNvSpPr txBox="1"/>
              <p:nvPr/>
            </p:nvSpPr>
            <p:spPr>
              <a:xfrm>
                <a:off x="1651535" y="2891925"/>
                <a:ext cx="861124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CD9713-83B8-B6C1-63DB-8CE335DC3E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1535" y="2891925"/>
                <a:ext cx="861124" cy="735915"/>
              </a:xfrm>
              <a:prstGeom prst="rect">
                <a:avLst/>
              </a:prstGeom>
              <a:blipFill>
                <a:blip r:embed="rId5"/>
                <a:stretch>
                  <a:fillRect l="-11348" r="-11348" b="-1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44" name="yt_shape_11744"/>
              <p:cNvSpPr txBox="1"/>
              <p:nvPr/>
            </p:nvSpPr>
            <p:spPr>
              <a:xfrm>
                <a:off x="540119" y="900000"/>
                <a:ext cx="11492915" cy="48064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张颖计算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的过程如下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ffe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你认为她做的正确吗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若不正确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4f1c3"/>
                  </a:rPr>
                  <a:t>请你给出正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确的答案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张颖做的不正确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正确的解答如下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44" name="yt_shape_11744" descr="{&quot;rangeId&quot;: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06444"/>
              </a:xfrm>
              <a:prstGeom prst="rect">
                <a:avLst/>
              </a:prstGeom>
              <a:blipFill>
                <a:blip r:embed="rId2"/>
                <a:stretch>
                  <a:fillRect l="-1645" b="-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146DCB8-2861-A5E8-9AAC-C6B8E3A530EC}"/>
              </a:ext>
            </a:extLst>
          </p:cNvPr>
          <p:cNvSpPr txBox="1"/>
          <p:nvPr/>
        </p:nvSpPr>
        <p:spPr>
          <a:xfrm>
            <a:off x="450108" y="267640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张颖做的不正确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25E9D9-40EB-A849-4D8A-EF845A3C93B7}"/>
              </a:ext>
            </a:extLst>
          </p:cNvPr>
          <p:cNvSpPr txBox="1"/>
          <p:nvPr/>
        </p:nvSpPr>
        <p:spPr>
          <a:xfrm>
            <a:off x="450108" y="3151894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正确的解答如下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D988F33-B108-4D24-797E-1EBCDEDF9D65}"/>
                  </a:ext>
                </a:extLst>
              </p:cNvPr>
              <p:cNvSpPr txBox="1"/>
              <p:nvPr/>
            </p:nvSpPr>
            <p:spPr>
              <a:xfrm>
                <a:off x="450108" y="3627382"/>
                <a:ext cx="43329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hasSerialNum': 1, 'pageBreak': True}">
                <a:extLst>
                  <a:ext uri="{FF2B5EF4-FFF2-40B4-BE49-F238E27FC236}">
                    <a16:creationId xmlns:a16="http://schemas.microsoft.com/office/drawing/2014/main" id="{CD988F33-B108-4D24-797E-1EBCDEDF9D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27382"/>
                <a:ext cx="4332986" cy="768490"/>
              </a:xfrm>
              <a:prstGeom prst="rect">
                <a:avLst/>
              </a:prstGeom>
              <a:blipFill>
                <a:blip r:embed="rId3"/>
                <a:stretch>
                  <a:fillRect l="-225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97409C-128E-4505-C9C6-41409C8E3967}"/>
                  </a:ext>
                </a:extLst>
              </p:cNvPr>
              <p:cNvSpPr txBox="1"/>
              <p:nvPr/>
            </p:nvSpPr>
            <p:spPr>
              <a:xfrm>
                <a:off x="1055440" y="4302260"/>
                <a:ext cx="18945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97409C-128E-4505-C9C6-41409C8E39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4302260"/>
                <a:ext cx="1894586" cy="768490"/>
              </a:xfrm>
              <a:prstGeom prst="rect">
                <a:avLst/>
              </a:prstGeom>
              <a:blipFill>
                <a:blip r:embed="rId4"/>
                <a:stretch>
                  <a:fillRect l="-4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EA33A91-5D76-2045-6E09-F91AC1FF5761}"/>
                  </a:ext>
                </a:extLst>
              </p:cNvPr>
              <p:cNvSpPr txBox="1"/>
              <p:nvPr/>
            </p:nvSpPr>
            <p:spPr>
              <a:xfrm>
                <a:off x="1055440" y="4977138"/>
                <a:ext cx="989711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EA33A91-5D76-2045-6E09-F91AC1FF57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4977138"/>
                <a:ext cx="989711" cy="729628"/>
              </a:xfrm>
              <a:prstGeom prst="rect">
                <a:avLst/>
              </a:prstGeom>
              <a:blipFill>
                <a:blip r:embed="rId5"/>
                <a:stretch>
                  <a:fillRect l="-9259" r="-10494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9" name="yt_shape_11749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运算顺序出错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50" name="yt_shape_11750"/>
              <p:cNvSpPr txBox="1"/>
              <p:nvPr/>
            </p:nvSpPr>
            <p:spPr>
              <a:xfrm>
                <a:off x="540000" y="1399565"/>
                <a:ext cx="6581930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750" name="yt_shape_11750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581930" cy="641779"/>
              </a:xfrm>
              <a:prstGeom prst="rect">
                <a:avLst/>
              </a:prstGeom>
              <a:blipFill>
                <a:blip r:embed="rId2"/>
                <a:stretch>
                  <a:fillRect l="-2873" r="-185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52" name="yt_table_1175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572007"/>
              </p:ext>
            </p:extLst>
          </p:nvPr>
        </p:nvGraphicFramePr>
        <p:xfrm>
          <a:off x="540056" y="2092132"/>
          <a:ext cx="84194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</a:tbl>
          </a:graphicData>
        </a:graphic>
      </p:graphicFrame>
      <p:pic>
        <p:nvPicPr>
          <p:cNvPr id="3" name="yt_shape_1722173758791">
            <a:extLst>
              <a:ext uri="{FF2B5EF4-FFF2-40B4-BE49-F238E27FC236}">
                <a16:creationId xmlns:a16="http://schemas.microsoft.com/office/drawing/2014/main" id="{5A57729F-5C09-98AD-683D-E0DA7E2FCA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C39E81-033E-E902-F24A-5161FDB311FD}"/>
              </a:ext>
            </a:extLst>
          </p:cNvPr>
          <p:cNvSpPr txBox="1"/>
          <p:nvPr/>
        </p:nvSpPr>
        <p:spPr>
          <a:xfrm>
            <a:off x="6155464" y="1352759"/>
            <a:ext cx="3832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5" name="yt_shape_1175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54" name="yt_image_11754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57" name="yt_shape_11757"/>
              <p:cNvSpPr txBox="1"/>
              <p:nvPr/>
            </p:nvSpPr>
            <p:spPr>
              <a:xfrm>
                <a:off x="540000" y="1591869"/>
                <a:ext cx="7439152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757" name="yt_shape_11757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869"/>
                <a:ext cx="7439152" cy="641394"/>
              </a:xfrm>
              <a:prstGeom prst="rect">
                <a:avLst/>
              </a:prstGeom>
              <a:blipFill>
                <a:blip r:embed="rId3"/>
                <a:stretch>
                  <a:fillRect l="-2541" r="-155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59" name="yt_table_117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74644"/>
              </p:ext>
            </p:extLst>
          </p:nvPr>
        </p:nvGraphicFramePr>
        <p:xfrm>
          <a:off x="540056" y="2284051"/>
          <a:ext cx="6928486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</a:tbl>
          </a:graphicData>
        </a:graphic>
      </p:graphicFrame>
      <p:sp>
        <p:nvSpPr>
          <p:cNvPr id="11761" name="yt_shape_11761"/>
          <p:cNvSpPr txBox="1"/>
          <p:nvPr/>
        </p:nvSpPr>
        <p:spPr>
          <a:xfrm>
            <a:off x="540000" y="3285605"/>
            <a:ext cx="84670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62" name="yt_table_1176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794755"/>
              </p:ext>
            </p:extLst>
          </p:nvPr>
        </p:nvGraphicFramePr>
        <p:xfrm>
          <a:off x="540056" y="3764908"/>
          <a:ext cx="9029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</a:tbl>
          </a:graphicData>
        </a:graphic>
      </p:graphicFrame>
      <p:sp>
        <p:nvSpPr>
          <p:cNvPr id="11764" name="yt_shape_11764"/>
          <p:cNvSpPr txBox="1"/>
          <p:nvPr/>
        </p:nvSpPr>
        <p:spPr>
          <a:xfrm>
            <a:off x="540000" y="4291079"/>
            <a:ext cx="777135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6834F1-A6C5-3B9E-CBD8-06D351D880D6}"/>
              </a:ext>
            </a:extLst>
          </p:cNvPr>
          <p:cNvSpPr txBox="1"/>
          <p:nvPr/>
        </p:nvSpPr>
        <p:spPr>
          <a:xfrm>
            <a:off x="7004396" y="1545063"/>
            <a:ext cx="383285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0BE989-7A6B-506B-3750-15FABE250BA9}"/>
              </a:ext>
            </a:extLst>
          </p:cNvPr>
          <p:cNvSpPr txBox="1"/>
          <p:nvPr/>
        </p:nvSpPr>
        <p:spPr>
          <a:xfrm>
            <a:off x="8022364" y="32387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6031B9-A114-9D13-B367-481F0DEB93A0}"/>
              </a:ext>
            </a:extLst>
          </p:cNvPr>
          <p:cNvSpPr txBox="1"/>
          <p:nvPr/>
        </p:nvSpPr>
        <p:spPr>
          <a:xfrm>
            <a:off x="7536589" y="424427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569</Words>
  <Application>Microsoft Office PowerPoint</Application>
  <PresentationFormat>宽屏</PresentationFormat>
  <Paragraphs>150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9" baseType="lpstr">
      <vt:lpstr>,isEnd</vt:lpstr>
      <vt:lpstr>_⨹_1_09ace,isEnd</vt:lpstr>
      <vt:lpstr>_⨹_1_617bb,isEnd</vt:lpstr>
      <vt:lpstr>_⨹_1_6327d,isEnd</vt:lpstr>
      <vt:lpstr>_⨹_1_9ffe4</vt:lpstr>
      <vt:lpstr>_⨹_1_bd546</vt:lpstr>
      <vt:lpstr>_⨹_1_cef8f</vt:lpstr>
      <vt:lpstr>_⨹_2_9716d</vt:lpstr>
      <vt:lpstr>_⨹_3_25d7b,isEnd</vt:lpstr>
      <vt:lpstr>_⨹_5_4f1c3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2024-07-28T13:31:34Z</dcterms:created>
  <dcterms:modified xsi:type="dcterms:W3CDTF">2024-07-29T01:11:38Z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