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70" r:id="rId6"/>
    <p:sldId id="366" r:id="rId7"/>
    <p:sldId id="367" r:id="rId8"/>
    <p:sldId id="371" r:id="rId9"/>
    <p:sldId id="368" r:id="rId10"/>
    <p:sldId id="372" r:id="rId11"/>
    <p:sldId id="369" r:id="rId12"/>
    <p:sldId id="373" r:id="rId13"/>
    <p:sldId id="374" r:id="rId14"/>
    <p:sldId id="37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0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6" name="yt_shape_11196"/>
          <p:cNvSpPr txBox="1"/>
          <p:nvPr/>
        </p:nvSpPr>
        <p:spPr>
          <a:xfrm>
            <a:off x="540000" y="900000"/>
            <a:ext cx="8104783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一、加减运算技巧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把正数和负数分别相结合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97C31F-4398-F983-AFB9-BF3A8569C365}"/>
              </a:ext>
            </a:extLst>
          </p:cNvPr>
          <p:cNvSpPr txBox="1"/>
          <p:nvPr/>
        </p:nvSpPr>
        <p:spPr>
          <a:xfrm>
            <a:off x="449989" y="2755146"/>
            <a:ext cx="820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34CC0A-482F-CDD3-7098-EC63AF461DD0}"/>
              </a:ext>
            </a:extLst>
          </p:cNvPr>
          <p:cNvSpPr txBox="1"/>
          <p:nvPr/>
        </p:nvSpPr>
        <p:spPr>
          <a:xfrm>
            <a:off x="1643778" y="323063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C63A46-8AFD-0021-0F2F-AE0AACD5AD59}"/>
              </a:ext>
            </a:extLst>
          </p:cNvPr>
          <p:cNvSpPr txBox="1"/>
          <p:nvPr/>
        </p:nvSpPr>
        <p:spPr>
          <a:xfrm>
            <a:off x="1643778" y="370612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4ACFF4-E20A-D082-66EC-60F6B4CE247A}"/>
              </a:ext>
            </a:extLst>
          </p:cNvPr>
          <p:cNvSpPr txBox="1"/>
          <p:nvPr/>
        </p:nvSpPr>
        <p:spPr>
          <a:xfrm>
            <a:off x="1643778" y="418161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EDA76F-A6F4-03CD-FC5F-CA2365A28358}"/>
              </a:ext>
            </a:extLst>
          </p:cNvPr>
          <p:cNvSpPr txBox="1"/>
          <p:nvPr/>
        </p:nvSpPr>
        <p:spPr>
          <a:xfrm>
            <a:off x="449989" y="5132586"/>
            <a:ext cx="815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2FA8AB-ADF7-C208-0A93-354EB0D2F4B6}"/>
              </a:ext>
            </a:extLst>
          </p:cNvPr>
          <p:cNvSpPr txBox="1"/>
          <p:nvPr/>
        </p:nvSpPr>
        <p:spPr>
          <a:xfrm>
            <a:off x="1643778" y="560807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207A3A-D96B-ABF3-B015-31B22ACED913}"/>
              </a:ext>
            </a:extLst>
          </p:cNvPr>
          <p:cNvSpPr txBox="1"/>
          <p:nvPr/>
        </p:nvSpPr>
        <p:spPr>
          <a:xfrm>
            <a:off x="1643778" y="60835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2" name="yt_shape_11262"/>
          <p:cNvSpPr txBox="1"/>
          <p:nvPr/>
        </p:nvSpPr>
        <p:spPr>
          <a:xfrm>
            <a:off x="540000" y="900000"/>
            <a:ext cx="522078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二、加减运算综合特训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D430C1-7A03-787B-1CC0-06985E0E861D}"/>
              </a:ext>
            </a:extLst>
          </p:cNvPr>
          <p:cNvSpPr txBox="1"/>
          <p:nvPr/>
        </p:nvSpPr>
        <p:spPr>
          <a:xfrm>
            <a:off x="449989" y="2279658"/>
            <a:ext cx="3978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917A2-D5A2-E4EA-4687-6B7AB3731479}"/>
              </a:ext>
            </a:extLst>
          </p:cNvPr>
          <p:cNvSpPr txBox="1"/>
          <p:nvPr/>
        </p:nvSpPr>
        <p:spPr>
          <a:xfrm>
            <a:off x="1631504" y="2755146"/>
            <a:ext cx="3978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32F14B-9615-4BDB-DA22-ADC331C76A92}"/>
              </a:ext>
            </a:extLst>
          </p:cNvPr>
          <p:cNvSpPr txBox="1"/>
          <p:nvPr/>
        </p:nvSpPr>
        <p:spPr>
          <a:xfrm>
            <a:off x="1631504" y="3230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C2E0DF-9C6F-EC9E-3537-9797F9571C4A}"/>
              </a:ext>
            </a:extLst>
          </p:cNvPr>
          <p:cNvSpPr txBox="1"/>
          <p:nvPr/>
        </p:nvSpPr>
        <p:spPr>
          <a:xfrm>
            <a:off x="1631504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6" name="yt_shape_11266"/>
              <p:cNvSpPr txBox="1"/>
              <p:nvPr/>
            </p:nvSpPr>
            <p:spPr>
              <a:xfrm>
                <a:off x="540000" y="900000"/>
                <a:ext cx="6006452" cy="48379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6" name="yt_shape_1126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6452" cy="4837991"/>
              </a:xfrm>
              <a:prstGeom prst="rect">
                <a:avLst/>
              </a:prstGeom>
              <a:blipFill>
                <a:blip r:embed="rId2"/>
                <a:stretch>
                  <a:fillRect l="-3147" r="-2030" b="-3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1EAED1-EF86-BF2D-8F37-9500206AAA10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61284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531EAED1-EF86-BF2D-8F37-9500206AAA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6128448" cy="772808"/>
              </a:xfrm>
              <a:prstGeom prst="rect">
                <a:avLst/>
              </a:prstGeom>
              <a:blipFill>
                <a:blip r:embed="rId3"/>
                <a:stretch>
                  <a:fillRect l="-1592" r="-149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F84E81-04BA-4D6D-2041-677AC10C53CA}"/>
                  </a:ext>
                </a:extLst>
              </p:cNvPr>
              <p:cNvSpPr txBox="1"/>
              <p:nvPr/>
            </p:nvSpPr>
            <p:spPr>
              <a:xfrm>
                <a:off x="1631504" y="2211586"/>
                <a:ext cx="520922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F84E81-04BA-4D6D-2041-677AC10C5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1586"/>
                <a:ext cx="5209222" cy="801701"/>
              </a:xfrm>
              <a:prstGeom prst="rect">
                <a:avLst/>
              </a:prstGeom>
              <a:blipFill>
                <a:blip r:embed="rId4"/>
                <a:stretch>
                  <a:fillRect l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E3CB11-E4D9-6D93-DDCE-AA4DF9B59F5C}"/>
              </a:ext>
            </a:extLst>
          </p:cNvPr>
          <p:cNvSpPr txBox="1"/>
          <p:nvPr/>
        </p:nvSpPr>
        <p:spPr>
          <a:xfrm>
            <a:off x="1631504" y="29196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42C060-8670-56E9-7D13-D3BA99A56BF0}"/>
                  </a:ext>
                </a:extLst>
              </p:cNvPr>
              <p:cNvSpPr txBox="1"/>
              <p:nvPr/>
            </p:nvSpPr>
            <p:spPr>
              <a:xfrm>
                <a:off x="449989" y="4069850"/>
                <a:ext cx="564743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7D42C060-8670-56E9-7D13-D3BA99A56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9850"/>
                <a:ext cx="5647436" cy="768300"/>
              </a:xfrm>
              <a:prstGeom prst="rect">
                <a:avLst/>
              </a:prstGeom>
              <a:blipFill>
                <a:blip r:embed="rId5"/>
                <a:stretch>
                  <a:fillRect l="-1728" r="-16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A530D4D-D8AC-09FB-EF47-8CD9BF73F0A7}"/>
              </a:ext>
            </a:extLst>
          </p:cNvPr>
          <p:cNvSpPr txBox="1"/>
          <p:nvPr/>
        </p:nvSpPr>
        <p:spPr>
          <a:xfrm>
            <a:off x="1631504" y="474453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D34CA0-4067-9882-BB33-E8151816C340}"/>
              </a:ext>
            </a:extLst>
          </p:cNvPr>
          <p:cNvSpPr txBox="1"/>
          <p:nvPr/>
        </p:nvSpPr>
        <p:spPr>
          <a:xfrm>
            <a:off x="1631504" y="5220026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4" name="yt_shape_11274"/>
              <p:cNvSpPr txBox="1"/>
              <p:nvPr/>
            </p:nvSpPr>
            <p:spPr>
              <a:xfrm>
                <a:off x="540000" y="900000"/>
                <a:ext cx="9028113" cy="4192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4" name="yt_shape_1127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28113" cy="4192238"/>
              </a:xfrm>
              <a:prstGeom prst="rect">
                <a:avLst/>
              </a:prstGeom>
              <a:blipFill>
                <a:blip r:embed="rId2"/>
                <a:stretch>
                  <a:fillRect l="-2093" r="-1148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CA4E8-D09F-D521-CF94-7AAC8CE243A1}"/>
                  </a:ext>
                </a:extLst>
              </p:cNvPr>
              <p:cNvSpPr txBox="1"/>
              <p:nvPr/>
            </p:nvSpPr>
            <p:spPr>
              <a:xfrm>
                <a:off x="449989" y="1528136"/>
                <a:ext cx="534263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4ACCA4E8-D09F-D521-CF94-7AAC8CE24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36"/>
                <a:ext cx="5342636" cy="768553"/>
              </a:xfrm>
              <a:prstGeom prst="rect">
                <a:avLst/>
              </a:prstGeom>
              <a:blipFill>
                <a:blip r:embed="rId3"/>
                <a:stretch>
                  <a:fillRect l="-1826" r="-17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A942C77-8520-16C3-3744-2BE58345F9B4}"/>
              </a:ext>
            </a:extLst>
          </p:cNvPr>
          <p:cNvSpPr txBox="1"/>
          <p:nvPr/>
        </p:nvSpPr>
        <p:spPr>
          <a:xfrm>
            <a:off x="1631504" y="22030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01ADA2-A8EC-DD4A-18E3-515F65DCFA64}"/>
              </a:ext>
            </a:extLst>
          </p:cNvPr>
          <p:cNvSpPr txBox="1"/>
          <p:nvPr/>
        </p:nvSpPr>
        <p:spPr>
          <a:xfrm>
            <a:off x="1631504" y="26785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62908-1DAF-8A49-C44B-D3A1E5FCBC77}"/>
              </a:ext>
            </a:extLst>
          </p:cNvPr>
          <p:cNvSpPr txBox="1"/>
          <p:nvPr/>
        </p:nvSpPr>
        <p:spPr>
          <a:xfrm>
            <a:off x="449989" y="3629541"/>
            <a:ext cx="912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6EC95D-9F47-3CD7-DCA1-BC05604BED34}"/>
              </a:ext>
            </a:extLst>
          </p:cNvPr>
          <p:cNvSpPr txBox="1"/>
          <p:nvPr/>
        </p:nvSpPr>
        <p:spPr>
          <a:xfrm>
            <a:off x="1631504" y="4105029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433996-9B75-A753-A02B-3B68DC5A780E}"/>
              </a:ext>
            </a:extLst>
          </p:cNvPr>
          <p:cNvSpPr txBox="1"/>
          <p:nvPr/>
        </p:nvSpPr>
        <p:spPr>
          <a:xfrm>
            <a:off x="1631504" y="45805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0" name="yt_shape_11280"/>
              <p:cNvSpPr txBox="1"/>
              <p:nvPr/>
            </p:nvSpPr>
            <p:spPr>
              <a:xfrm>
                <a:off x="540000" y="900000"/>
                <a:ext cx="7575151" cy="27182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0" name="yt_shape_11280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75151" cy="2718245"/>
              </a:xfrm>
              <a:prstGeom prst="rect">
                <a:avLst/>
              </a:prstGeom>
              <a:blipFill>
                <a:blip r:embed="rId2"/>
                <a:stretch>
                  <a:fillRect l="-2496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ACEEEB-3096-60E2-E4B8-A1561D2E2BF5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681976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02ACEEEB-3096-60E2-E4B8-A1561D2E2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681976" cy="801701"/>
              </a:xfrm>
              <a:prstGeom prst="rect">
                <a:avLst/>
              </a:prstGeom>
              <a:blipFill>
                <a:blip r:embed="rId3"/>
                <a:stretch>
                  <a:fillRect l="-1270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A5E64E-1759-4BE7-3ACF-8B7B9347BA2F}"/>
                  </a:ext>
                </a:extLst>
              </p:cNvPr>
              <p:cNvSpPr txBox="1"/>
              <p:nvPr/>
            </p:nvSpPr>
            <p:spPr>
              <a:xfrm>
                <a:off x="1631504" y="2236161"/>
                <a:ext cx="2537524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A5E64E-1759-4BE7-3ACF-8B7B9347B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36161"/>
                <a:ext cx="2537524" cy="767029"/>
              </a:xfrm>
              <a:prstGeom prst="rect">
                <a:avLst/>
              </a:prstGeom>
              <a:blipFill>
                <a:blip r:embed="rId4"/>
                <a:stretch>
                  <a:fillRect l="-38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EA0ADE-25D2-8AFB-8097-C68202815C57}"/>
                  </a:ext>
                </a:extLst>
              </p:cNvPr>
              <p:cNvSpPr txBox="1"/>
              <p:nvPr/>
            </p:nvSpPr>
            <p:spPr>
              <a:xfrm>
                <a:off x="1631504" y="2909578"/>
                <a:ext cx="11659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EA0ADE-25D2-8AFB-8097-C68202815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909578"/>
                <a:ext cx="1165924" cy="729184"/>
              </a:xfrm>
              <a:prstGeom prst="rect">
                <a:avLst/>
              </a:prstGeom>
              <a:blipFill>
                <a:blip r:embed="rId5"/>
                <a:stretch>
                  <a:fillRect l="-8377" r="-83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3" name="yt_shape_11203"/>
              <p:cNvSpPr txBox="1"/>
              <p:nvPr/>
            </p:nvSpPr>
            <p:spPr>
              <a:xfrm>
                <a:off x="540000" y="900000"/>
                <a:ext cx="7181453" cy="53766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相反数结合法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把互为相反数的数相结合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3" name="yt_shape_11203" descr="{&quot;rangeId&quot;: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81453" cy="5376600"/>
              </a:xfrm>
              <a:prstGeom prst="rect">
                <a:avLst/>
              </a:prstGeom>
              <a:blipFill>
                <a:blip r:embed="rId2"/>
                <a:stretch>
                  <a:fillRect l="-2632" t="-1020" r="-1698" b="-2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1FCE5E-4E79-2CE0-B398-B98F636A5DD6}"/>
              </a:ext>
            </a:extLst>
          </p:cNvPr>
          <p:cNvSpPr txBox="1"/>
          <p:nvPr/>
        </p:nvSpPr>
        <p:spPr>
          <a:xfrm>
            <a:off x="449989" y="2279658"/>
            <a:ext cx="729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8891B-5FB6-CA4D-ED8F-9335ABFFEBF8}"/>
              </a:ext>
            </a:extLst>
          </p:cNvPr>
          <p:cNvSpPr txBox="1"/>
          <p:nvPr/>
        </p:nvSpPr>
        <p:spPr>
          <a:xfrm>
            <a:off x="1631504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6681E2-A8AA-DA2C-F09A-5C323EC4E255}"/>
              </a:ext>
            </a:extLst>
          </p:cNvPr>
          <p:cNvSpPr txBox="1"/>
          <p:nvPr/>
        </p:nvSpPr>
        <p:spPr>
          <a:xfrm>
            <a:off x="1631504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F65069-140E-C799-AA27-17EC6B68E803}"/>
                  </a:ext>
                </a:extLst>
              </p:cNvPr>
              <p:cNvSpPr txBox="1"/>
              <p:nvPr/>
            </p:nvSpPr>
            <p:spPr>
              <a:xfrm>
                <a:off x="449989" y="4388557"/>
                <a:ext cx="5952236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pageBreak': True}">
                <a:extLst>
                  <a:ext uri="{FF2B5EF4-FFF2-40B4-BE49-F238E27FC236}">
                    <a16:creationId xmlns:a16="http://schemas.microsoft.com/office/drawing/2014/main" id="{70F65069-140E-C799-AA27-17EC6B68E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8557"/>
                <a:ext cx="5952236" cy="776046"/>
              </a:xfrm>
              <a:prstGeom prst="rect">
                <a:avLst/>
              </a:prstGeom>
              <a:blipFill>
                <a:blip r:embed="rId3"/>
                <a:stretch>
                  <a:fillRect l="-16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8B49F8-AF59-8C27-7915-DF884A5FA3CD}"/>
                  </a:ext>
                </a:extLst>
              </p:cNvPr>
              <p:cNvSpPr txBox="1"/>
              <p:nvPr/>
            </p:nvSpPr>
            <p:spPr>
              <a:xfrm>
                <a:off x="1631504" y="5070991"/>
                <a:ext cx="5952236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8B49F8-AF59-8C27-7915-DF884A5FA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070991"/>
                <a:ext cx="5952236" cy="776047"/>
              </a:xfrm>
              <a:prstGeom prst="rect">
                <a:avLst/>
              </a:prstGeom>
              <a:blipFill>
                <a:blip r:embed="rId4"/>
                <a:stretch>
                  <a:fillRect l="-1639" r="-153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9451451-02D1-C6A5-79A3-84F2BB9380CE}"/>
              </a:ext>
            </a:extLst>
          </p:cNvPr>
          <p:cNvSpPr txBox="1"/>
          <p:nvPr/>
        </p:nvSpPr>
        <p:spPr>
          <a:xfrm>
            <a:off x="1631504" y="575342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1" name="yt_shape_11211"/>
              <p:cNvSpPr txBox="1"/>
              <p:nvPr/>
            </p:nvSpPr>
            <p:spPr>
              <a:xfrm>
                <a:off x="540000" y="900000"/>
                <a:ext cx="8072403" cy="3686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同分母相结合法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1" name="yt_shape_11211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72403" cy="3686650"/>
              </a:xfrm>
              <a:prstGeom prst="rect">
                <a:avLst/>
              </a:prstGeom>
              <a:blipFill>
                <a:blip r:embed="rId2"/>
                <a:stretch>
                  <a:fillRect l="-2341" t="-1490" b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6C1DEF-095E-E965-A7C6-1EDB5149B118}"/>
                  </a:ext>
                </a:extLst>
              </p:cNvPr>
              <p:cNvSpPr txBox="1"/>
              <p:nvPr/>
            </p:nvSpPr>
            <p:spPr>
              <a:xfrm>
                <a:off x="449989" y="2484128"/>
                <a:ext cx="8174418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C56C1DEF-095E-E965-A7C6-1EDB5149B1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4128"/>
                <a:ext cx="8174418" cy="801701"/>
              </a:xfrm>
              <a:prstGeom prst="rect">
                <a:avLst/>
              </a:prstGeom>
              <a:blipFill>
                <a:blip r:embed="rId3"/>
                <a:stretch>
                  <a:fillRect l="-1193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D3A083-DDB1-DBEB-CDB7-377D979F5ECB}"/>
                  </a:ext>
                </a:extLst>
              </p:cNvPr>
              <p:cNvSpPr txBox="1"/>
              <p:nvPr/>
            </p:nvSpPr>
            <p:spPr>
              <a:xfrm>
                <a:off x="1631504" y="3192217"/>
                <a:ext cx="17659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D3A083-DDB1-DBEB-CDB7-377D979F5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92217"/>
                <a:ext cx="1765998" cy="769061"/>
              </a:xfrm>
              <a:prstGeom prst="rect">
                <a:avLst/>
              </a:prstGeom>
              <a:blipFill>
                <a:blip r:embed="rId4"/>
                <a:stretch>
                  <a:fillRect l="-5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1B5226-B11B-D297-6D2D-17E981363DCD}"/>
                  </a:ext>
                </a:extLst>
              </p:cNvPr>
              <p:cNvSpPr txBox="1"/>
              <p:nvPr/>
            </p:nvSpPr>
            <p:spPr>
              <a:xfrm>
                <a:off x="1631504" y="3867666"/>
                <a:ext cx="1142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1B5226-B11B-D297-6D2D-17E981363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867666"/>
                <a:ext cx="1142112" cy="730136"/>
              </a:xfrm>
              <a:prstGeom prst="rect">
                <a:avLst/>
              </a:prstGeom>
              <a:blipFill>
                <a:blip r:embed="rId5"/>
                <a:stretch>
                  <a:fillRect l="-8556" r="-8556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7" name="yt_shape_11217"/>
              <p:cNvSpPr txBox="1"/>
              <p:nvPr/>
            </p:nvSpPr>
            <p:spPr>
              <a:xfrm>
                <a:off x="540000" y="900000"/>
                <a:ext cx="8335552" cy="2305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7" name="yt_shape_1121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35552" cy="2305183"/>
              </a:xfrm>
              <a:prstGeom prst="rect">
                <a:avLst/>
              </a:prstGeom>
              <a:blipFill>
                <a:blip r:embed="rId2"/>
                <a:stretch>
                  <a:fillRect l="-2268" r="-1244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CF6264-52FF-B51C-16BF-6AFF9BEF2BCA}"/>
                  </a:ext>
                </a:extLst>
              </p:cNvPr>
              <p:cNvSpPr txBox="1"/>
              <p:nvPr/>
            </p:nvSpPr>
            <p:spPr>
              <a:xfrm>
                <a:off x="449989" y="1528136"/>
                <a:ext cx="8435022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＋［－（－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A8CF6264-52FF-B51C-16BF-6AFF9BEF2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36"/>
                <a:ext cx="8435022" cy="801700"/>
              </a:xfrm>
              <a:prstGeom prst="rect">
                <a:avLst/>
              </a:prstGeom>
              <a:blipFill>
                <a:blip r:embed="rId3"/>
                <a:stretch>
                  <a:fillRect l="-1156" r="-108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2A8AA2F-218D-03E1-2B8B-E1A3F2188772}"/>
              </a:ext>
            </a:extLst>
          </p:cNvPr>
          <p:cNvSpPr txBox="1"/>
          <p:nvPr/>
        </p:nvSpPr>
        <p:spPr>
          <a:xfrm>
            <a:off x="1631504" y="223622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F713D1-F807-1009-12F6-D6A65BD0804A}"/>
              </a:ext>
            </a:extLst>
          </p:cNvPr>
          <p:cNvSpPr txBox="1"/>
          <p:nvPr/>
        </p:nvSpPr>
        <p:spPr>
          <a:xfrm>
            <a:off x="1631504" y="271171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1" name="yt_shape_11221"/>
              <p:cNvSpPr txBox="1"/>
              <p:nvPr/>
            </p:nvSpPr>
            <p:spPr>
              <a:xfrm>
                <a:off x="540000" y="900000"/>
                <a:ext cx="7591822" cy="51523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凑整法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1" name="yt_shape_11221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91822" cy="5152373"/>
              </a:xfrm>
              <a:prstGeom prst="rect">
                <a:avLst/>
              </a:prstGeom>
              <a:blipFill>
                <a:blip r:embed="rId2"/>
                <a:stretch>
                  <a:fillRect l="-2490" t="-1065" r="-1526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6A3ED4-EB14-63DF-527D-AB67CB0EFC0D}"/>
              </a:ext>
            </a:extLst>
          </p:cNvPr>
          <p:cNvSpPr txBox="1"/>
          <p:nvPr/>
        </p:nvSpPr>
        <p:spPr>
          <a:xfrm>
            <a:off x="449989" y="2279658"/>
            <a:ext cx="769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4C4EEE-5DFA-0B04-A800-A2C0B28CE484}"/>
              </a:ext>
            </a:extLst>
          </p:cNvPr>
          <p:cNvSpPr txBox="1"/>
          <p:nvPr/>
        </p:nvSpPr>
        <p:spPr>
          <a:xfrm>
            <a:off x="1631504" y="275514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BA9D07-369A-3E74-6B8E-54280C02E114}"/>
              </a:ext>
            </a:extLst>
          </p:cNvPr>
          <p:cNvSpPr txBox="1"/>
          <p:nvPr/>
        </p:nvSpPr>
        <p:spPr>
          <a:xfrm>
            <a:off x="1631504" y="323063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7DEA10-4FA1-F8C5-1DB3-AE944C677052}"/>
                  </a:ext>
                </a:extLst>
              </p:cNvPr>
              <p:cNvSpPr txBox="1"/>
              <p:nvPr/>
            </p:nvSpPr>
            <p:spPr>
              <a:xfrm>
                <a:off x="449989" y="4381000"/>
                <a:ext cx="58807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pageBreak': True}">
                <a:extLst>
                  <a:ext uri="{FF2B5EF4-FFF2-40B4-BE49-F238E27FC236}">
                    <a16:creationId xmlns:a16="http://schemas.microsoft.com/office/drawing/2014/main" id="{0F7DEA10-4FA1-F8C5-1DB3-AE944C6770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1000"/>
                <a:ext cx="5880798" cy="768490"/>
              </a:xfrm>
              <a:prstGeom prst="rect">
                <a:avLst/>
              </a:prstGeom>
              <a:blipFill>
                <a:blip r:embed="rId3"/>
                <a:stretch>
                  <a:fillRect l="-1658" r="-15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36343B3-B7A9-17EC-F952-E7643624D4A2}"/>
              </a:ext>
            </a:extLst>
          </p:cNvPr>
          <p:cNvSpPr txBox="1"/>
          <p:nvPr/>
        </p:nvSpPr>
        <p:spPr>
          <a:xfrm>
            <a:off x="1631504" y="505587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43C0BC-C687-6E66-5404-208BAC509F45}"/>
              </a:ext>
            </a:extLst>
          </p:cNvPr>
          <p:cNvSpPr txBox="1"/>
          <p:nvPr/>
        </p:nvSpPr>
        <p:spPr>
          <a:xfrm>
            <a:off x="1631504" y="553136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31" name="yt_shape_11231"/>
              <p:cNvSpPr txBox="1"/>
              <p:nvPr/>
            </p:nvSpPr>
            <p:spPr>
              <a:xfrm>
                <a:off x="540000" y="900000"/>
                <a:ext cx="10556288" cy="5531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拆数分离法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即整数、分数部分分离法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阅读下面的计算方法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完成计算题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1231" name="yt_shape_112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56288" cy="5531258"/>
              </a:xfrm>
              <a:prstGeom prst="rect">
                <a:avLst/>
              </a:prstGeom>
              <a:blipFill>
                <a:blip r:embed="rId2"/>
                <a:stretch>
                  <a:fillRect l="-1791" t="-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151005-6715-479B-0635-D33C47EE539A}"/>
                  </a:ext>
                </a:extLst>
              </p:cNvPr>
              <p:cNvSpPr txBox="1"/>
              <p:nvPr/>
            </p:nvSpPr>
            <p:spPr>
              <a:xfrm>
                <a:off x="449989" y="1844824"/>
                <a:ext cx="1019397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151005-6715-479B-0635-D33C47EE53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824"/>
                <a:ext cx="10193972" cy="801701"/>
              </a:xfrm>
              <a:prstGeom prst="rect">
                <a:avLst/>
              </a:prstGeom>
              <a:blipFill>
                <a:blip r:embed="rId2"/>
                <a:stretch>
                  <a:fillRect l="-957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7F36BA-D8A6-343D-C20D-4A588694D17F}"/>
                  </a:ext>
                </a:extLst>
              </p:cNvPr>
              <p:cNvSpPr txBox="1"/>
              <p:nvPr/>
            </p:nvSpPr>
            <p:spPr>
              <a:xfrm>
                <a:off x="1631504" y="2552913"/>
                <a:ext cx="1599312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7F36BA-D8A6-343D-C20D-4A588694D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552913"/>
                <a:ext cx="1599312" cy="733628"/>
              </a:xfrm>
              <a:prstGeom prst="rect">
                <a:avLst/>
              </a:prstGeom>
              <a:blipFill>
                <a:blip r:embed="rId3"/>
                <a:stretch>
                  <a:fillRect l="-6107" r="-6107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40000" y="764704"/>
                <a:ext cx="8508328" cy="12539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仿此方法计算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205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204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8508328" cy="1253933"/>
              </a:xfrm>
              <a:prstGeom prst="rect">
                <a:avLst/>
              </a:prstGeom>
              <a:blipFill>
                <a:blip r:embed="rId4"/>
                <a:stretch>
                  <a:fillRect l="-1147" t="-485" b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8" name="yt_shape_11248"/>
              <p:cNvSpPr txBox="1"/>
              <p:nvPr/>
            </p:nvSpPr>
            <p:spPr>
              <a:xfrm>
                <a:off x="540000" y="900000"/>
                <a:ext cx="7614264" cy="50004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裂项相消法并计算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观察下列等式并计算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1248" name="yt_shape_11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14264" cy="5000408"/>
              </a:xfrm>
              <a:prstGeom prst="rect">
                <a:avLst/>
              </a:prstGeom>
              <a:blipFill>
                <a:blip r:embed="rId2"/>
                <a:stretch>
                  <a:fillRect l="-2482" t="-1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60" name="yt_shape_11260"/>
              <p:cNvSpPr txBox="1"/>
              <p:nvPr/>
            </p:nvSpPr>
            <p:spPr>
              <a:xfrm>
                <a:off x="540000" y="1531972"/>
                <a:ext cx="6823984" cy="2004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260" name="yt_shape_112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972"/>
                <a:ext cx="6823984" cy="2004780"/>
              </a:xfrm>
              <a:prstGeom prst="rect">
                <a:avLst/>
              </a:prstGeom>
              <a:blipFill>
                <a:blip r:embed="rId2"/>
                <a:stretch>
                  <a:fillRect l="-2770" b="-3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C4E626-41C9-7777-FF5C-CEE8178B0EA7}"/>
                  </a:ext>
                </a:extLst>
              </p:cNvPr>
              <p:cNvSpPr txBox="1"/>
              <p:nvPr/>
            </p:nvSpPr>
            <p:spPr>
              <a:xfrm>
                <a:off x="449989" y="1485166"/>
                <a:ext cx="693807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C4E626-41C9-7777-FF5C-CEE8178B0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5166"/>
                <a:ext cx="6938073" cy="768046"/>
              </a:xfrm>
              <a:prstGeom prst="rect">
                <a:avLst/>
              </a:prstGeom>
              <a:blipFill>
                <a:blip r:embed="rId3"/>
                <a:stretch>
                  <a:fillRect l="-140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3122A0-6CD1-3C27-0F6C-70FD7473BE9F}"/>
                  </a:ext>
                </a:extLst>
              </p:cNvPr>
              <p:cNvSpPr txBox="1"/>
              <p:nvPr/>
            </p:nvSpPr>
            <p:spPr>
              <a:xfrm>
                <a:off x="1631504" y="2159600"/>
                <a:ext cx="155168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3122A0-6CD1-3C27-0F6C-70FD7473B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59600"/>
                <a:ext cx="1551687" cy="768045"/>
              </a:xfrm>
              <a:prstGeom prst="rect">
                <a:avLst/>
              </a:prstGeom>
              <a:blipFill>
                <a:blip r:embed="rId4"/>
                <a:stretch>
                  <a:fillRect l="-62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F38C6E-A105-54B1-2BD4-1777A89A4B7B}"/>
                  </a:ext>
                </a:extLst>
              </p:cNvPr>
              <p:cNvSpPr txBox="1"/>
              <p:nvPr/>
            </p:nvSpPr>
            <p:spPr>
              <a:xfrm>
                <a:off x="1631504" y="2834033"/>
                <a:ext cx="12468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F38C6E-A105-54B1-2BD4-1777A89A4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34033"/>
                <a:ext cx="1246887" cy="730136"/>
              </a:xfrm>
              <a:prstGeom prst="rect">
                <a:avLst/>
              </a:prstGeom>
              <a:blipFill>
                <a:blip r:embed="rId5"/>
                <a:stretch>
                  <a:fillRect l="-7843" r="-7843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49989" y="764704"/>
                <a:ext cx="8880648" cy="7733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请按照上述方法计算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764704"/>
                <a:ext cx="8880648" cy="773353"/>
              </a:xfrm>
              <a:prstGeom prst="rect">
                <a:avLst/>
              </a:prstGeom>
              <a:blipFill>
                <a:blip r:embed="rId6"/>
                <a:stretch>
                  <a:fillRect l="-1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513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6</cp:revision>
  <dcterms:created xsi:type="dcterms:W3CDTF">2024-07-28T13:31:34Z</dcterms:created>
  <dcterms:modified xsi:type="dcterms:W3CDTF">2024-07-29T00:56:17Z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