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6290"/>
          <a:stretch/>
        </p:blipFill>
        <p:spPr>
          <a:xfrm>
            <a:off x="2580050" y="2348880"/>
            <a:ext cx="7031900" cy="11521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7186" r="660"/>
          <a:stretch/>
        </p:blipFill>
        <p:spPr>
          <a:xfrm>
            <a:off x="1900833" y="3356992"/>
            <a:ext cx="8390335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44B8F-F81A-5A1E-AF43-0F85911518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4898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B310B8-C73A-22E1-3BA4-DD6602F64D7C}"/>
              </a:ext>
            </a:extLst>
          </p:cNvPr>
          <p:cNvSpPr/>
          <p:nvPr/>
        </p:nvSpPr>
        <p:spPr bwMode="auto">
          <a:xfrm>
            <a:off x="693580" y="828000"/>
            <a:ext cx="3386196" cy="48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0973AF-22A0-48E7-A0E2-648E333CC736}"/>
              </a:ext>
            </a:extLst>
          </p:cNvPr>
          <p:cNvSpPr/>
          <p:nvPr/>
        </p:nvSpPr>
        <p:spPr bwMode="auto">
          <a:xfrm>
            <a:off x="693580" y="1541877"/>
            <a:ext cx="2810132" cy="521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0A5AB5-42E3-AE90-0555-FDB2A0535546}"/>
              </a:ext>
            </a:extLst>
          </p:cNvPr>
          <p:cNvSpPr/>
          <p:nvPr/>
        </p:nvSpPr>
        <p:spPr bwMode="auto">
          <a:xfrm>
            <a:off x="693580" y="2199558"/>
            <a:ext cx="4538324" cy="809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4A2B377-E07A-32C6-9AC1-15462BF77980}"/>
              </a:ext>
            </a:extLst>
          </p:cNvPr>
          <p:cNvSpPr/>
          <p:nvPr/>
        </p:nvSpPr>
        <p:spPr bwMode="auto">
          <a:xfrm>
            <a:off x="693580" y="3144518"/>
            <a:ext cx="4826355" cy="1130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EF406D8-37A0-011A-0FDF-70AD0E2FB0B6}"/>
              </a:ext>
            </a:extLst>
          </p:cNvPr>
          <p:cNvSpPr/>
          <p:nvPr/>
        </p:nvSpPr>
        <p:spPr bwMode="auto">
          <a:xfrm>
            <a:off x="693580" y="4462458"/>
            <a:ext cx="2810132" cy="478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41A5FE4-B40B-6639-DFAE-33CDB79B612D}"/>
              </a:ext>
            </a:extLst>
          </p:cNvPr>
          <p:cNvSpPr/>
          <p:nvPr/>
        </p:nvSpPr>
        <p:spPr bwMode="auto">
          <a:xfrm>
            <a:off x="693580" y="5077011"/>
            <a:ext cx="2688141" cy="426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8A337AA-6A00-3693-9B5E-A8E3E1DA8F1A}"/>
              </a:ext>
            </a:extLst>
          </p:cNvPr>
          <p:cNvSpPr/>
          <p:nvPr/>
        </p:nvSpPr>
        <p:spPr bwMode="auto">
          <a:xfrm>
            <a:off x="693580" y="5589240"/>
            <a:ext cx="7202620" cy="1106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5D5C9A3-F926-6320-9444-25F0E2437F13}"/>
              </a:ext>
            </a:extLst>
          </p:cNvPr>
          <p:cNvSpPr/>
          <p:nvPr/>
        </p:nvSpPr>
        <p:spPr bwMode="auto">
          <a:xfrm>
            <a:off x="5447928" y="750738"/>
            <a:ext cx="2448272" cy="3326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64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7" grpId="0" animBg="1"/>
      <p:bldP spid="28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773FB-6BD7-5B7B-0C95-F8DBD6DCE3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5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228669-7DD0-51E1-D862-C68CF3DEF92F}"/>
              </a:ext>
            </a:extLst>
          </p:cNvPr>
          <p:cNvSpPr/>
          <p:nvPr/>
        </p:nvSpPr>
        <p:spPr bwMode="auto">
          <a:xfrm>
            <a:off x="1462856" y="3078723"/>
            <a:ext cx="6937399" cy="4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0228669-7DD0-51E1-D862-C68CF3DEF92F}"/>
              </a:ext>
            </a:extLst>
          </p:cNvPr>
          <p:cNvSpPr/>
          <p:nvPr/>
        </p:nvSpPr>
        <p:spPr bwMode="auto">
          <a:xfrm>
            <a:off x="1991544" y="3861048"/>
            <a:ext cx="6937399" cy="654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0228669-7DD0-51E1-D862-C68CF3DEF92F}"/>
              </a:ext>
            </a:extLst>
          </p:cNvPr>
          <p:cNvSpPr/>
          <p:nvPr/>
        </p:nvSpPr>
        <p:spPr bwMode="auto">
          <a:xfrm>
            <a:off x="2207568" y="4744734"/>
            <a:ext cx="6937399" cy="654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0228669-7DD0-51E1-D862-C68CF3DEF92F}"/>
              </a:ext>
            </a:extLst>
          </p:cNvPr>
          <p:cNvSpPr/>
          <p:nvPr/>
        </p:nvSpPr>
        <p:spPr bwMode="auto">
          <a:xfrm>
            <a:off x="2207568" y="5628420"/>
            <a:ext cx="6937399" cy="654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2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A33A9-276F-B2B2-0317-D025A7596E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403C5B-0E10-94A9-F821-775C8B0BF4C2}"/>
              </a:ext>
            </a:extLst>
          </p:cNvPr>
          <p:cNvSpPr/>
          <p:nvPr/>
        </p:nvSpPr>
        <p:spPr bwMode="auto">
          <a:xfrm>
            <a:off x="2148571" y="2780928"/>
            <a:ext cx="596365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403C5B-0E10-94A9-F821-775C8B0BF4C2}"/>
              </a:ext>
            </a:extLst>
          </p:cNvPr>
          <p:cNvSpPr/>
          <p:nvPr/>
        </p:nvSpPr>
        <p:spPr bwMode="auto">
          <a:xfrm>
            <a:off x="2279576" y="3654478"/>
            <a:ext cx="596365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403C5B-0E10-94A9-F821-775C8B0BF4C2}"/>
              </a:ext>
            </a:extLst>
          </p:cNvPr>
          <p:cNvSpPr/>
          <p:nvPr/>
        </p:nvSpPr>
        <p:spPr bwMode="auto">
          <a:xfrm>
            <a:off x="2276153" y="4513170"/>
            <a:ext cx="596365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82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5CFE5-DF86-22B7-FC95-2E7630C881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E15DB0-7E48-74D3-7319-DAB8E345F55B}"/>
              </a:ext>
            </a:extLst>
          </p:cNvPr>
          <p:cNvSpPr/>
          <p:nvPr/>
        </p:nvSpPr>
        <p:spPr bwMode="auto">
          <a:xfrm>
            <a:off x="1548571" y="1916832"/>
            <a:ext cx="699570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E15DB0-7E48-74D3-7319-DAB8E345F55B}"/>
              </a:ext>
            </a:extLst>
          </p:cNvPr>
          <p:cNvSpPr/>
          <p:nvPr/>
        </p:nvSpPr>
        <p:spPr bwMode="auto">
          <a:xfrm>
            <a:off x="1548570" y="2852354"/>
            <a:ext cx="699570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1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1C309-AE18-85E9-F055-56ECACC1F2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58450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46B922-9F3C-1179-92E0-AA66FDC64B56}"/>
              </a:ext>
            </a:extLst>
          </p:cNvPr>
          <p:cNvSpPr/>
          <p:nvPr/>
        </p:nvSpPr>
        <p:spPr bwMode="auto">
          <a:xfrm>
            <a:off x="1137503" y="3653713"/>
            <a:ext cx="3086289" cy="809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9C1955-B5F4-D98E-071E-AB753667B9F2}"/>
              </a:ext>
            </a:extLst>
          </p:cNvPr>
          <p:cNvSpPr/>
          <p:nvPr/>
        </p:nvSpPr>
        <p:spPr bwMode="auto">
          <a:xfrm>
            <a:off x="1152966" y="4721091"/>
            <a:ext cx="2926810" cy="360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DD87A8-BD58-F2B4-89F7-7F2FA66AFA7F}"/>
              </a:ext>
            </a:extLst>
          </p:cNvPr>
          <p:cNvSpPr/>
          <p:nvPr/>
        </p:nvSpPr>
        <p:spPr bwMode="auto">
          <a:xfrm>
            <a:off x="1142656" y="5210950"/>
            <a:ext cx="1712983" cy="360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0DCDD0D-9119-37F0-D5FA-08F60A34D4EA}"/>
              </a:ext>
            </a:extLst>
          </p:cNvPr>
          <p:cNvSpPr/>
          <p:nvPr/>
        </p:nvSpPr>
        <p:spPr bwMode="auto">
          <a:xfrm>
            <a:off x="1142656" y="5829720"/>
            <a:ext cx="5422385" cy="86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5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FA6C7-6836-CDD7-E9A0-C815A299A7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21BEE5-F2A7-4F7C-FAEE-07C2315CC529}"/>
              </a:ext>
            </a:extLst>
          </p:cNvPr>
          <p:cNvSpPr/>
          <p:nvPr/>
        </p:nvSpPr>
        <p:spPr bwMode="auto">
          <a:xfrm>
            <a:off x="1491428" y="4536128"/>
            <a:ext cx="4748588" cy="438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26C469E-9335-7E87-0A04-93B042B7DF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6" b="58129"/>
          <a:stretch/>
        </p:blipFill>
        <p:spPr>
          <a:xfrm>
            <a:off x="4583832" y="3746128"/>
            <a:ext cx="3946965" cy="245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81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g_16777215">
            <a:extLst>
              <a:ext uri="{FF2B5EF4-FFF2-40B4-BE49-F238E27FC236}">
                <a16:creationId xmlns:a16="http://schemas.microsoft.com/office/drawing/2014/main" id="{EC7FA6C7-6836-CDD7-E9A0-C815A299A7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81" r="55556" b="1338"/>
          <a:stretch/>
        </p:blipFill>
        <p:spPr>
          <a:xfrm>
            <a:off x="119336" y="812195"/>
            <a:ext cx="3836893" cy="460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26C469E-9335-7E87-0A04-93B042B7DF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1132386"/>
            <a:ext cx="8472344" cy="568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6C204-D5A7-69AF-ECED-87ADEE547C8E}"/>
              </a:ext>
            </a:extLst>
          </p:cNvPr>
          <p:cNvSpPr/>
          <p:nvPr/>
        </p:nvSpPr>
        <p:spPr bwMode="auto">
          <a:xfrm>
            <a:off x="619398" y="755687"/>
            <a:ext cx="3460378" cy="516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F2F6A4-5919-53F2-139E-5236690FBF59}"/>
              </a:ext>
            </a:extLst>
          </p:cNvPr>
          <p:cNvSpPr/>
          <p:nvPr/>
        </p:nvSpPr>
        <p:spPr bwMode="auto">
          <a:xfrm>
            <a:off x="689146" y="2372973"/>
            <a:ext cx="3005210" cy="42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D0F5CF-B550-1B84-0C47-364FF996E409}"/>
              </a:ext>
            </a:extLst>
          </p:cNvPr>
          <p:cNvSpPr/>
          <p:nvPr/>
        </p:nvSpPr>
        <p:spPr bwMode="auto">
          <a:xfrm>
            <a:off x="689146" y="3084386"/>
            <a:ext cx="4121174" cy="43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E7B9596-F998-4801-6B6E-F08908864B8E}"/>
              </a:ext>
            </a:extLst>
          </p:cNvPr>
          <p:cNvSpPr/>
          <p:nvPr/>
        </p:nvSpPr>
        <p:spPr bwMode="auto">
          <a:xfrm>
            <a:off x="689146" y="3782001"/>
            <a:ext cx="4818652" cy="769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1A89D65-3F7F-343E-077D-17EAC472FC5F}"/>
              </a:ext>
            </a:extLst>
          </p:cNvPr>
          <p:cNvSpPr/>
          <p:nvPr/>
        </p:nvSpPr>
        <p:spPr bwMode="auto">
          <a:xfrm>
            <a:off x="659108" y="4888491"/>
            <a:ext cx="6841336" cy="448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2D07850-7F99-171F-74F7-5F9F7A3E7A39}"/>
              </a:ext>
            </a:extLst>
          </p:cNvPr>
          <p:cNvSpPr/>
          <p:nvPr/>
        </p:nvSpPr>
        <p:spPr bwMode="auto">
          <a:xfrm>
            <a:off x="698074" y="5617333"/>
            <a:ext cx="2168238" cy="384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89672B0-3D69-48E1-9200-04AB0CE21AAC}"/>
              </a:ext>
            </a:extLst>
          </p:cNvPr>
          <p:cNvSpPr/>
          <p:nvPr/>
        </p:nvSpPr>
        <p:spPr bwMode="auto">
          <a:xfrm>
            <a:off x="659108" y="6309320"/>
            <a:ext cx="4051426" cy="37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976C204-D5A7-69AF-ECED-87ADEE547C8E}"/>
              </a:ext>
            </a:extLst>
          </p:cNvPr>
          <p:cNvSpPr/>
          <p:nvPr/>
        </p:nvSpPr>
        <p:spPr bwMode="auto">
          <a:xfrm>
            <a:off x="5591944" y="1042438"/>
            <a:ext cx="3453914" cy="2302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976C204-D5A7-69AF-ECED-87ADEE547C8E}"/>
              </a:ext>
            </a:extLst>
          </p:cNvPr>
          <p:cNvSpPr/>
          <p:nvPr/>
        </p:nvSpPr>
        <p:spPr bwMode="auto">
          <a:xfrm>
            <a:off x="598584" y="1272681"/>
            <a:ext cx="4417295" cy="83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5" grpId="0" animBg="1"/>
      <p:bldP spid="19" grpId="0" animBg="1"/>
      <p:bldP spid="25" grpId="0" animBg="1"/>
      <p:bldP spid="27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E4E2E-A44F-1C6D-B513-EC99B8442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0040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7F0D99-01BD-E6C1-2DDB-055E4611298C}"/>
              </a:ext>
            </a:extLst>
          </p:cNvPr>
          <p:cNvSpPr/>
          <p:nvPr/>
        </p:nvSpPr>
        <p:spPr bwMode="auto">
          <a:xfrm>
            <a:off x="1096763" y="2674873"/>
            <a:ext cx="3919117" cy="1099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918D46A-5327-50E4-2EE7-9C09F80B17F2}"/>
              </a:ext>
            </a:extLst>
          </p:cNvPr>
          <p:cNvSpPr/>
          <p:nvPr/>
        </p:nvSpPr>
        <p:spPr bwMode="auto">
          <a:xfrm>
            <a:off x="1133822" y="3947304"/>
            <a:ext cx="1433786" cy="290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620C830-E578-E5B3-6963-DFAF4D9E2DBB}"/>
              </a:ext>
            </a:extLst>
          </p:cNvPr>
          <p:cNvSpPr/>
          <p:nvPr/>
        </p:nvSpPr>
        <p:spPr bwMode="auto">
          <a:xfrm>
            <a:off x="1084410" y="4564987"/>
            <a:ext cx="2995366" cy="370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14C74B6-B14F-CC41-3CC2-924FE1C78E84}"/>
              </a:ext>
            </a:extLst>
          </p:cNvPr>
          <p:cNvSpPr/>
          <p:nvPr/>
        </p:nvSpPr>
        <p:spPr bwMode="auto">
          <a:xfrm>
            <a:off x="1096762" y="5108551"/>
            <a:ext cx="1974901" cy="41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657AD92-B748-2317-58F8-31B4AE6DACB2}"/>
              </a:ext>
            </a:extLst>
          </p:cNvPr>
          <p:cNvSpPr/>
          <p:nvPr/>
        </p:nvSpPr>
        <p:spPr bwMode="auto">
          <a:xfrm>
            <a:off x="1109116" y="5682995"/>
            <a:ext cx="6931100" cy="1013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44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  <p:bldP spid="17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2BA0E-EC86-EC0B-64BC-423E40A0A0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444B8F-F81A-5A1E-AF43-0F85911518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25" b="44631"/>
          <a:stretch/>
        </p:blipFill>
        <p:spPr>
          <a:xfrm>
            <a:off x="5519936" y="2852936"/>
            <a:ext cx="2761881" cy="3249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513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38</cp:revision>
  <dcterms:created xsi:type="dcterms:W3CDTF">2015-09-16T06:52:26Z</dcterms:created>
  <dcterms:modified xsi:type="dcterms:W3CDTF">2024-07-30T03:35:30Z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