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5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2550"/>
          <a:stretch/>
        </p:blipFill>
        <p:spPr>
          <a:xfrm>
            <a:off x="2746499" y="2276872"/>
            <a:ext cx="6699002" cy="11521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1968"/>
          <a:stretch/>
        </p:blipFill>
        <p:spPr>
          <a:xfrm>
            <a:off x="1131863" y="3263172"/>
            <a:ext cx="9928275" cy="1101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8912D-99FC-CD06-68B9-111EF05392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37AE36-B1CE-791B-FC66-7D1399A30229}"/>
              </a:ext>
            </a:extLst>
          </p:cNvPr>
          <p:cNvSpPr/>
          <p:nvPr/>
        </p:nvSpPr>
        <p:spPr bwMode="auto">
          <a:xfrm>
            <a:off x="1548571" y="1844824"/>
            <a:ext cx="6851685" cy="489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FD8C7C-B168-E3B7-DC7C-5610AD8DEE40}"/>
              </a:ext>
            </a:extLst>
          </p:cNvPr>
          <p:cNvSpPr/>
          <p:nvPr/>
        </p:nvSpPr>
        <p:spPr bwMode="auto">
          <a:xfrm>
            <a:off x="1558094" y="2708920"/>
            <a:ext cx="6770153" cy="53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FD8C7C-B168-E3B7-DC7C-5610AD8DEE40}"/>
              </a:ext>
            </a:extLst>
          </p:cNvPr>
          <p:cNvSpPr/>
          <p:nvPr/>
        </p:nvSpPr>
        <p:spPr bwMode="auto">
          <a:xfrm>
            <a:off x="1415480" y="3614449"/>
            <a:ext cx="6770153" cy="53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9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9271A-10FA-968E-178A-9361BDC9BD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D7B394-68EB-7E79-4487-9BECA4E31ED7}"/>
              </a:ext>
            </a:extLst>
          </p:cNvPr>
          <p:cNvSpPr/>
          <p:nvPr/>
        </p:nvSpPr>
        <p:spPr bwMode="auto">
          <a:xfrm>
            <a:off x="1548571" y="1964050"/>
            <a:ext cx="8363853" cy="496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3DA807-5B95-2066-B757-001D116373BE}"/>
              </a:ext>
            </a:extLst>
          </p:cNvPr>
          <p:cNvSpPr/>
          <p:nvPr/>
        </p:nvSpPr>
        <p:spPr bwMode="auto">
          <a:xfrm>
            <a:off x="1558094" y="2861436"/>
            <a:ext cx="7346217" cy="639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122ACD-0C7D-CDEF-3935-6D0429A20979}"/>
              </a:ext>
            </a:extLst>
          </p:cNvPr>
          <p:cNvSpPr/>
          <p:nvPr/>
        </p:nvSpPr>
        <p:spPr bwMode="auto">
          <a:xfrm>
            <a:off x="1548570" y="3749275"/>
            <a:ext cx="4907469" cy="582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58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0B4C1-4127-A342-DA7C-1CBA58E717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EBE7C-4EC9-4B0F-D355-49F2277A3E81}"/>
              </a:ext>
            </a:extLst>
          </p:cNvPr>
          <p:cNvSpPr/>
          <p:nvPr/>
        </p:nvSpPr>
        <p:spPr bwMode="auto">
          <a:xfrm>
            <a:off x="1548571" y="1838555"/>
            <a:ext cx="8507869" cy="50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0EEBEA-FE84-001C-0C03-2E858C66D3A4}"/>
              </a:ext>
            </a:extLst>
          </p:cNvPr>
          <p:cNvSpPr/>
          <p:nvPr/>
        </p:nvSpPr>
        <p:spPr bwMode="auto">
          <a:xfrm>
            <a:off x="1558094" y="2782378"/>
            <a:ext cx="7490233" cy="646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08F977-814D-3A7C-90C4-7C92F0EF9CEE}"/>
              </a:ext>
            </a:extLst>
          </p:cNvPr>
          <p:cNvSpPr/>
          <p:nvPr/>
        </p:nvSpPr>
        <p:spPr bwMode="auto">
          <a:xfrm>
            <a:off x="1548570" y="3678532"/>
            <a:ext cx="6419637" cy="68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F876D5C-3879-B7AB-5AF6-7032D52CD6A7}"/>
              </a:ext>
            </a:extLst>
          </p:cNvPr>
          <p:cNvSpPr/>
          <p:nvPr/>
        </p:nvSpPr>
        <p:spPr bwMode="auto">
          <a:xfrm>
            <a:off x="1605714" y="4574688"/>
            <a:ext cx="4994342" cy="754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77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D1974-AE8D-3CFD-C64B-EBD427D202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62DAF9-C983-2923-D8FE-D2BF2D10B227}"/>
              </a:ext>
            </a:extLst>
          </p:cNvPr>
          <p:cNvSpPr/>
          <p:nvPr/>
        </p:nvSpPr>
        <p:spPr bwMode="auto">
          <a:xfrm>
            <a:off x="1548571" y="1943228"/>
            <a:ext cx="8003813" cy="62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5BFE8C-CDFC-7126-C82D-321F642133BF}"/>
              </a:ext>
            </a:extLst>
          </p:cNvPr>
          <p:cNvSpPr/>
          <p:nvPr/>
        </p:nvSpPr>
        <p:spPr bwMode="auto">
          <a:xfrm>
            <a:off x="1558094" y="2829694"/>
            <a:ext cx="6770153" cy="527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05C08EE-56FD-9E62-E8D8-79206244EB23}"/>
              </a:ext>
            </a:extLst>
          </p:cNvPr>
          <p:cNvSpPr/>
          <p:nvPr/>
        </p:nvSpPr>
        <p:spPr bwMode="auto">
          <a:xfrm>
            <a:off x="1605714" y="3735223"/>
            <a:ext cx="4778318" cy="562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99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E2249-08DC-1DE3-19C9-5F92392F3C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DDB783-A17C-07DB-7589-247AEF7375BA}"/>
              </a:ext>
            </a:extLst>
          </p:cNvPr>
          <p:cNvSpPr/>
          <p:nvPr/>
        </p:nvSpPr>
        <p:spPr bwMode="auto">
          <a:xfrm>
            <a:off x="2320000" y="4018720"/>
            <a:ext cx="6872344" cy="562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4CDECD-CE8B-C34F-9338-F2492C0F56E8}"/>
              </a:ext>
            </a:extLst>
          </p:cNvPr>
          <p:cNvSpPr/>
          <p:nvPr/>
        </p:nvSpPr>
        <p:spPr bwMode="auto">
          <a:xfrm>
            <a:off x="2367618" y="4914026"/>
            <a:ext cx="4664485" cy="43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29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F8E2E-38BA-BA97-7743-89DC9E7D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2353D5-BAB9-456D-ED6F-8FCACF0EA147}"/>
              </a:ext>
            </a:extLst>
          </p:cNvPr>
          <p:cNvSpPr/>
          <p:nvPr/>
        </p:nvSpPr>
        <p:spPr bwMode="auto">
          <a:xfrm>
            <a:off x="1548571" y="1896521"/>
            <a:ext cx="7571765" cy="457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BF8757-B06E-B63A-41A1-5679338FB67E}"/>
              </a:ext>
            </a:extLst>
          </p:cNvPr>
          <p:cNvSpPr/>
          <p:nvPr/>
        </p:nvSpPr>
        <p:spPr bwMode="auto">
          <a:xfrm>
            <a:off x="1596190" y="2802857"/>
            <a:ext cx="5795954" cy="69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97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DC4B3-442B-611B-4D1E-CDBF97346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56DB4B-DDED-BEA9-9B9E-811892465E9F}"/>
              </a:ext>
            </a:extLst>
          </p:cNvPr>
          <p:cNvSpPr/>
          <p:nvPr/>
        </p:nvSpPr>
        <p:spPr bwMode="auto">
          <a:xfrm>
            <a:off x="1548570" y="1925008"/>
            <a:ext cx="6275621" cy="467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E362A6-E78F-6B67-81C7-68D31DEAE567}"/>
              </a:ext>
            </a:extLst>
          </p:cNvPr>
          <p:cNvSpPr/>
          <p:nvPr/>
        </p:nvSpPr>
        <p:spPr bwMode="auto">
          <a:xfrm>
            <a:off x="1539046" y="2831233"/>
            <a:ext cx="5565065" cy="45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40CEEA-82CE-4B49-8664-42DF78675144}"/>
              </a:ext>
            </a:extLst>
          </p:cNvPr>
          <p:cNvSpPr/>
          <p:nvPr/>
        </p:nvSpPr>
        <p:spPr bwMode="auto">
          <a:xfrm>
            <a:off x="1596190" y="3727919"/>
            <a:ext cx="5147882" cy="101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2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5FA32-922A-92B6-2104-13345F8B0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4CFE0A-3490-D95D-B376-58EFA75B9E12}"/>
              </a:ext>
            </a:extLst>
          </p:cNvPr>
          <p:cNvSpPr/>
          <p:nvPr/>
        </p:nvSpPr>
        <p:spPr bwMode="auto">
          <a:xfrm>
            <a:off x="1548570" y="2492896"/>
            <a:ext cx="5987589" cy="97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3163A8-9ED7-46D2-7C30-6D61EA31E02D}"/>
              </a:ext>
            </a:extLst>
          </p:cNvPr>
          <p:cNvSpPr/>
          <p:nvPr/>
        </p:nvSpPr>
        <p:spPr bwMode="auto">
          <a:xfrm>
            <a:off x="1548570" y="3861048"/>
            <a:ext cx="5123493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AD9989B-373D-DEED-51BB-0A9B41BB2319}"/>
              </a:ext>
            </a:extLst>
          </p:cNvPr>
          <p:cNvSpPr/>
          <p:nvPr/>
        </p:nvSpPr>
        <p:spPr bwMode="auto">
          <a:xfrm>
            <a:off x="1596189" y="5357849"/>
            <a:ext cx="5075873" cy="43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2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17BA6-8130-AA78-FAEF-3F09FED4F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5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3E0AF6-2967-FE75-9FF3-AE1ACE6A73B2}"/>
              </a:ext>
            </a:extLst>
          </p:cNvPr>
          <p:cNvSpPr/>
          <p:nvPr/>
        </p:nvSpPr>
        <p:spPr bwMode="auto">
          <a:xfrm>
            <a:off x="1548571" y="1887425"/>
            <a:ext cx="7723809" cy="45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BDC831-548B-27F7-2D54-02CC3AD1AB67}"/>
              </a:ext>
            </a:extLst>
          </p:cNvPr>
          <p:cNvSpPr/>
          <p:nvPr/>
        </p:nvSpPr>
        <p:spPr bwMode="auto">
          <a:xfrm>
            <a:off x="1548570" y="2784597"/>
            <a:ext cx="5915581" cy="45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006C67-E525-AA85-864E-DE3A55AE37FE}"/>
              </a:ext>
            </a:extLst>
          </p:cNvPr>
          <p:cNvSpPr/>
          <p:nvPr/>
        </p:nvSpPr>
        <p:spPr bwMode="auto">
          <a:xfrm>
            <a:off x="1596190" y="3681769"/>
            <a:ext cx="4715834" cy="43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15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C1989-9F78-CFA6-9575-B65EBFB9FF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AB7D37-2671-3BB7-B3EE-6660A07FBB5A}"/>
              </a:ext>
            </a:extLst>
          </p:cNvPr>
          <p:cNvSpPr/>
          <p:nvPr/>
        </p:nvSpPr>
        <p:spPr bwMode="auto">
          <a:xfrm>
            <a:off x="1548571" y="2492897"/>
            <a:ext cx="7211725" cy="98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DBB8D1-37F6-CDA6-DF71-D1E773B1302A}"/>
              </a:ext>
            </a:extLst>
          </p:cNvPr>
          <p:cNvSpPr/>
          <p:nvPr/>
        </p:nvSpPr>
        <p:spPr bwMode="auto">
          <a:xfrm>
            <a:off x="1548570" y="3861048"/>
            <a:ext cx="5267509" cy="560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55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C6394-456E-9E4A-0C5A-65C8C1BEBC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874970-7472-BC37-3D5E-54CD76BFCF96}"/>
              </a:ext>
            </a:extLst>
          </p:cNvPr>
          <p:cNvSpPr/>
          <p:nvPr/>
        </p:nvSpPr>
        <p:spPr bwMode="auto">
          <a:xfrm>
            <a:off x="1548570" y="1895389"/>
            <a:ext cx="8003814" cy="466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85ED7C-9A92-54E2-967F-CCBC5B7D66D2}"/>
              </a:ext>
            </a:extLst>
          </p:cNvPr>
          <p:cNvSpPr/>
          <p:nvPr/>
        </p:nvSpPr>
        <p:spPr bwMode="auto">
          <a:xfrm>
            <a:off x="1548570" y="2791235"/>
            <a:ext cx="5051485" cy="457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0D5A26-4B2E-D6B6-5E93-E39F4D12D430}"/>
              </a:ext>
            </a:extLst>
          </p:cNvPr>
          <p:cNvSpPr/>
          <p:nvPr/>
        </p:nvSpPr>
        <p:spPr bwMode="auto">
          <a:xfrm>
            <a:off x="1605714" y="3677552"/>
            <a:ext cx="4706310" cy="1019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6044A-8AD8-7CA6-192C-15EA7FD99B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361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E1240D-01D8-54DE-6B9D-40FFF6801D26}"/>
              </a:ext>
            </a:extLst>
          </p:cNvPr>
          <p:cNvSpPr/>
          <p:nvPr/>
        </p:nvSpPr>
        <p:spPr bwMode="auto">
          <a:xfrm>
            <a:off x="2251280" y="3861048"/>
            <a:ext cx="6581024" cy="49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E991FF-A3A3-36BC-672E-17559F698FE9}"/>
              </a:ext>
            </a:extLst>
          </p:cNvPr>
          <p:cNvSpPr/>
          <p:nvPr/>
        </p:nvSpPr>
        <p:spPr bwMode="auto">
          <a:xfrm>
            <a:off x="2260395" y="4653136"/>
            <a:ext cx="5923837" cy="546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EE7846-D780-DC9B-9232-499A227EED87}"/>
              </a:ext>
            </a:extLst>
          </p:cNvPr>
          <p:cNvSpPr/>
          <p:nvPr/>
        </p:nvSpPr>
        <p:spPr bwMode="auto">
          <a:xfrm>
            <a:off x="2305968" y="5589240"/>
            <a:ext cx="4654127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81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2024-07-30T03:05:19Z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