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2" r:id="rId6"/>
    <p:sldId id="374" r:id="rId7"/>
    <p:sldId id="37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3" name="yt_shape_13283"/>
          <p:cNvSpPr txBox="1"/>
          <p:nvPr/>
        </p:nvSpPr>
        <p:spPr>
          <a:xfrm>
            <a:off x="540000" y="900000"/>
            <a:ext cx="67454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5" name="yt_table_132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38568"/>
              </p:ext>
            </p:extLst>
          </p:nvPr>
        </p:nvGraphicFramePr>
        <p:xfrm>
          <a:off x="540056" y="1858606"/>
          <a:ext cx="6417310" cy="950976"/>
        </p:xfrm>
        <a:graphic>
          <a:graphicData uri="http://schemas.openxmlformats.org/drawingml/2006/table">
            <a:tbl>
              <a:tblPr/>
              <a:tblGrid>
                <a:gridCol w="4490085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1927225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sp>
        <p:nvSpPr>
          <p:cNvPr id="13287" name="yt_shape_13287"/>
          <p:cNvSpPr txBox="1"/>
          <p:nvPr/>
        </p:nvSpPr>
        <p:spPr>
          <a:xfrm>
            <a:off x="540120" y="28601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16b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88" name="yt_table_1328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714168"/>
                  </p:ext>
                </p:extLst>
              </p:nvPr>
            </p:nvGraphicFramePr>
            <p:xfrm>
              <a:off x="540056" y="3819595"/>
              <a:ext cx="7776528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288" name="yt_table_13288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714168"/>
                  </p:ext>
                </p:extLst>
              </p:nvPr>
            </p:nvGraphicFramePr>
            <p:xfrm>
              <a:off x="540056" y="3819595"/>
              <a:ext cx="7776528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33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89" name="yt_shape_13289"/>
          <p:cNvSpPr txBox="1"/>
          <p:nvPr/>
        </p:nvSpPr>
        <p:spPr>
          <a:xfrm>
            <a:off x="540000" y="4502957"/>
            <a:ext cx="10018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0" name="yt_table_132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12696"/>
              </p:ext>
            </p:extLst>
          </p:nvPr>
        </p:nvGraphicFramePr>
        <p:xfrm>
          <a:off x="540056" y="4982260"/>
          <a:ext cx="7795260" cy="950976"/>
        </p:xfrm>
        <a:graphic>
          <a:graphicData uri="http://schemas.openxmlformats.org/drawingml/2006/table">
            <a:tbl>
              <a:tblPr/>
              <a:tblGrid>
                <a:gridCol w="4490085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3305175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76DFFA-59B3-BA1C-FCCE-70AA810C178B}"/>
              </a:ext>
            </a:extLst>
          </p:cNvPr>
          <p:cNvSpPr txBox="1"/>
          <p:nvPr/>
        </p:nvSpPr>
        <p:spPr>
          <a:xfrm>
            <a:off x="629992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93C4EF-7F09-9F5F-4845-420D2D673C65}"/>
              </a:ext>
            </a:extLst>
          </p:cNvPr>
          <p:cNvSpPr txBox="1"/>
          <p:nvPr/>
        </p:nvSpPr>
        <p:spPr>
          <a:xfrm>
            <a:off x="1059709" y="3288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F3CEBA-B954-BA76-CB62-D63000219DB9}"/>
              </a:ext>
            </a:extLst>
          </p:cNvPr>
          <p:cNvSpPr txBox="1"/>
          <p:nvPr/>
        </p:nvSpPr>
        <p:spPr>
          <a:xfrm>
            <a:off x="9541601" y="44561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2" name="yt_shape_1329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6d7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3" name="yt_table_132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045881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1A3736B-8A9A-3C48-13DF-9D165EFCBD85}"/>
              </a:ext>
            </a:extLst>
          </p:cNvPr>
          <p:cNvSpPr txBox="1"/>
          <p:nvPr/>
        </p:nvSpPr>
        <p:spPr>
          <a:xfrm>
            <a:off x="1364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二、填空题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在如图所示的日历中任意圈出一竖列上相邻的三个数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设中间的一个数为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68f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圈出的三个数的和是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298" name="yt_image_13298" title="H_114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9277" y="2818041"/>
            <a:ext cx="2573445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4F0027-691B-DE10-0E6A-CF0A90DD7BA7}"/>
              </a:ext>
            </a:extLst>
          </p:cNvPr>
          <p:cNvSpPr txBox="1"/>
          <p:nvPr/>
        </p:nvSpPr>
        <p:spPr>
          <a:xfrm>
            <a:off x="991795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DA8848-FB8F-D6C8-812A-69805BF39C2B}"/>
              </a:ext>
            </a:extLst>
          </p:cNvPr>
          <p:cNvSpPr txBox="1"/>
          <p:nvPr/>
        </p:nvSpPr>
        <p:spPr>
          <a:xfrm>
            <a:off x="3498108" y="2279658"/>
            <a:ext cx="88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300"/>
          <p:cNvSpPr txBox="1"/>
          <p:nvPr/>
        </p:nvSpPr>
        <p:spPr>
          <a:xfrm>
            <a:off x="540119" y="4483151"/>
            <a:ext cx="10884473" cy="132211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第一条边长为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第二条边长比第一条边长的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1eb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则第三条边长为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53F770-9493-DCF9-452E-36B46BBC8C52}"/>
              </a:ext>
            </a:extLst>
          </p:cNvPr>
          <p:cNvSpPr txBox="1"/>
          <p:nvPr/>
        </p:nvSpPr>
        <p:spPr>
          <a:xfrm>
            <a:off x="4151784" y="4859657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、解答题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化简并求值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]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7BEEF9-8714-F7D1-48EB-16495BB6D896}"/>
              </a:ext>
            </a:extLst>
          </p:cNvPr>
          <p:cNvSpPr txBox="1"/>
          <p:nvPr/>
        </p:nvSpPr>
        <p:spPr>
          <a:xfrm>
            <a:off x="450108" y="2348880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52094D-C4DB-56C0-C0BB-F8BEB7EBD448}"/>
              </a:ext>
            </a:extLst>
          </p:cNvPr>
          <p:cNvSpPr txBox="1"/>
          <p:nvPr/>
        </p:nvSpPr>
        <p:spPr>
          <a:xfrm>
            <a:off x="450108" y="2824368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6F38B-559E-6D45-006D-ACD1EED17EE0}"/>
              </a:ext>
            </a:extLst>
          </p:cNvPr>
          <p:cNvSpPr txBox="1"/>
          <p:nvPr/>
        </p:nvSpPr>
        <p:spPr>
          <a:xfrm>
            <a:off x="450108" y="3299856"/>
            <a:ext cx="298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2B9A5F-BB6C-C8E4-FE1F-D35A16A86EF9}"/>
              </a:ext>
            </a:extLst>
          </p:cNvPr>
          <p:cNvSpPr txBox="1"/>
          <p:nvPr/>
        </p:nvSpPr>
        <p:spPr>
          <a:xfrm>
            <a:off x="450108" y="3775344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AE693D-7749-EEA6-C869-F9F7DAD6F2E3}"/>
              </a:ext>
            </a:extLst>
          </p:cNvPr>
          <p:cNvSpPr txBox="1"/>
          <p:nvPr/>
        </p:nvSpPr>
        <p:spPr>
          <a:xfrm>
            <a:off x="450108" y="4250832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5" name="yt_shape_13305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b35d,isEnd"/>
              </a:rPr>
              <a:t>是关于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1d7,isEnd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否是关于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不是关于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的平衡数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dc7b,isEnd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不是关于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的平衡数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690E0E-DF3A-B702-ABFB-3D6AE0B1159E}"/>
              </a:ext>
            </a:extLst>
          </p:cNvPr>
          <p:cNvSpPr txBox="1"/>
          <p:nvPr/>
        </p:nvSpPr>
        <p:spPr>
          <a:xfrm>
            <a:off x="19741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18788C-65C2-EF3E-6BB6-8B57376FE7F0}"/>
              </a:ext>
            </a:extLst>
          </p:cNvPr>
          <p:cNvSpPr txBox="1"/>
          <p:nvPr/>
        </p:nvSpPr>
        <p:spPr>
          <a:xfrm>
            <a:off x="6671521" y="1328682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25100F-B7D8-0960-B3A1-061D451A5E45}"/>
              </a:ext>
            </a:extLst>
          </p:cNvPr>
          <p:cNvSpPr txBox="1"/>
          <p:nvPr/>
        </p:nvSpPr>
        <p:spPr>
          <a:xfrm>
            <a:off x="450108" y="3230634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不是关于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的平衡数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47EAC1-6647-43E4-50E0-EF8F82E1DDB0}"/>
              </a:ext>
            </a:extLst>
          </p:cNvPr>
          <p:cNvSpPr txBox="1"/>
          <p:nvPr/>
        </p:nvSpPr>
        <p:spPr>
          <a:xfrm>
            <a:off x="450108" y="3706122"/>
            <a:ext cx="859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45398D-EAAE-A514-E307-99F04C0CC959}"/>
              </a:ext>
            </a:extLst>
          </p:cNvPr>
          <p:cNvSpPr txBox="1"/>
          <p:nvPr/>
        </p:nvSpPr>
        <p:spPr>
          <a:xfrm>
            <a:off x="450108" y="4181610"/>
            <a:ext cx="11375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dc7b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0BE7FC-57D1-752C-4A01-35392E867EE4}"/>
              </a:ext>
            </a:extLst>
          </p:cNvPr>
          <p:cNvSpPr txBox="1"/>
          <p:nvPr/>
        </p:nvSpPr>
        <p:spPr>
          <a:xfrm>
            <a:off x="450108" y="4657098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2B67F9-C6BA-C002-F738-8E1ED22C2DF3}"/>
              </a:ext>
            </a:extLst>
          </p:cNvPr>
          <p:cNvSpPr txBox="1"/>
          <p:nvPr/>
        </p:nvSpPr>
        <p:spPr>
          <a:xfrm>
            <a:off x="450108" y="5132586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不是关于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的平衡数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1" name="yt_shape_13311"/>
          <p:cNvSpPr txBox="1"/>
          <p:nvPr/>
        </p:nvSpPr>
        <p:spPr>
          <a:xfrm>
            <a:off x="540119" y="851859"/>
            <a:ext cx="11492915" cy="56014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探索一下以上四个式子中括号的变化情况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它和去括号法则有什么不同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266b"/>
              </a:rPr>
              <a:t>利用你探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索出来的规律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解答下面的题目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它与去括号正好是相反的过程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添加括号后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括号前面是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255cf"/>
              </a:rPr>
              <a:t>括到括号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里各项都不改变符号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添加括号后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括号前面是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b9c85"/>
              </a:rPr>
              <a:t>括到括号里各项都改变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符号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1EC653-A971-D848-E7EA-174DF74AD9FC}"/>
              </a:ext>
            </a:extLst>
          </p:cNvPr>
          <p:cNvSpPr txBox="1"/>
          <p:nvPr/>
        </p:nvSpPr>
        <p:spPr>
          <a:xfrm>
            <a:off x="450108" y="412630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它与去括号正好是相反的过程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添加括号后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括号前面是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255cf"/>
              </a:rPr>
              <a:t>括到括号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BA5FE0-D595-C3CC-161C-04E5C9FD69EA}"/>
              </a:ext>
            </a:extLst>
          </p:cNvPr>
          <p:cNvSpPr txBox="1"/>
          <p:nvPr/>
        </p:nvSpPr>
        <p:spPr>
          <a:xfrm>
            <a:off x="450108" y="4601788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里各项都不改变符号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添加括号后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括号前面是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b9c85"/>
              </a:rPr>
              <a:t>括到括号里各项都改变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ED3317-186B-B88B-D64E-A717ED4A6AF7}"/>
              </a:ext>
            </a:extLst>
          </p:cNvPr>
          <p:cNvSpPr txBox="1"/>
          <p:nvPr/>
        </p:nvSpPr>
        <p:spPr>
          <a:xfrm>
            <a:off x="450108" y="507727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AAB4BD-5D0C-1DFA-89E9-72FD9BA22445}"/>
              </a:ext>
            </a:extLst>
          </p:cNvPr>
          <p:cNvSpPr txBox="1"/>
          <p:nvPr/>
        </p:nvSpPr>
        <p:spPr>
          <a:xfrm>
            <a:off x="450108" y="5552764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24A465-8D99-AFCF-3E84-4EBD25B99AC0}"/>
              </a:ext>
            </a:extLst>
          </p:cNvPr>
          <p:cNvSpPr txBox="1"/>
          <p:nvPr/>
        </p:nvSpPr>
        <p:spPr>
          <a:xfrm>
            <a:off x="2711624" y="602825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6CA280-F713-D545-83B1-7C2318AEAD36}"/>
              </a:ext>
            </a:extLst>
          </p:cNvPr>
          <p:cNvSpPr txBox="1"/>
          <p:nvPr/>
        </p:nvSpPr>
        <p:spPr>
          <a:xfrm>
            <a:off x="450108" y="71003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939</Words>
  <Application>Microsoft Office PowerPoint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1" baseType="lpstr">
      <vt:lpstr>,isEnd</vt:lpstr>
      <vt:lpstr>_⨹_1_3868f,isEnd</vt:lpstr>
      <vt:lpstr>_⨹_1_5a1d7,isEnd</vt:lpstr>
      <vt:lpstr>_⨹_1_cdc7b</vt:lpstr>
      <vt:lpstr>_⨹_1_cdc7b,isEnd</vt:lpstr>
      <vt:lpstr>_⨹_1_e71eb,isEnd</vt:lpstr>
      <vt:lpstr>_⨹_10_b9c85</vt:lpstr>
      <vt:lpstr>_⨹_2_3c6d7</vt:lpstr>
      <vt:lpstr>_⨹_3_5c16b</vt:lpstr>
      <vt:lpstr>_⨹_3_fb35d,isEnd</vt:lpstr>
      <vt:lpstr>_⨹_4_255cf</vt:lpstr>
      <vt:lpstr>_⨹_4_b266b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