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0" r:id="rId3"/>
    <p:sldId id="389" r:id="rId4"/>
    <p:sldId id="388" r:id="rId5"/>
    <p:sldId id="387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1C484-18FD-970D-D7A8-54CC49ABEA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/>
        </p:blipFill>
        <p:spPr>
          <a:xfrm>
            <a:off x="3227980" y="3031267"/>
            <a:ext cx="5736040" cy="79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91B90-E899-9A00-6A1C-1A78376F8E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A96CB8-3BCC-410D-1B7B-BA90DD5ACB83}"/>
              </a:ext>
            </a:extLst>
          </p:cNvPr>
          <p:cNvSpPr/>
          <p:nvPr/>
        </p:nvSpPr>
        <p:spPr bwMode="auto">
          <a:xfrm>
            <a:off x="3015238" y="2077784"/>
            <a:ext cx="580952" cy="28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FA7408-5FF1-DB89-D63C-5F79336B7B05}"/>
              </a:ext>
            </a:extLst>
          </p:cNvPr>
          <p:cNvSpPr/>
          <p:nvPr/>
        </p:nvSpPr>
        <p:spPr bwMode="auto">
          <a:xfrm>
            <a:off x="7272380" y="3356992"/>
            <a:ext cx="157142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94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C9269-95B5-246C-B865-822411DD0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2B9CC-E6C4-E5D6-9195-C7215C8540D6}"/>
              </a:ext>
            </a:extLst>
          </p:cNvPr>
          <p:cNvSpPr/>
          <p:nvPr/>
        </p:nvSpPr>
        <p:spPr bwMode="auto">
          <a:xfrm>
            <a:off x="9453333" y="999917"/>
            <a:ext cx="457142" cy="286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40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81E87-870B-2254-A679-8F6AE75A6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E114C-6C15-48F3-B1F2-ED52998CCE45}"/>
              </a:ext>
            </a:extLst>
          </p:cNvPr>
          <p:cNvSpPr/>
          <p:nvPr/>
        </p:nvSpPr>
        <p:spPr bwMode="auto">
          <a:xfrm>
            <a:off x="6043808" y="1047280"/>
            <a:ext cx="916287" cy="7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1D4C65-62F7-C54C-19A3-242657175272}"/>
              </a:ext>
            </a:extLst>
          </p:cNvPr>
          <p:cNvSpPr/>
          <p:nvPr/>
        </p:nvSpPr>
        <p:spPr bwMode="auto">
          <a:xfrm>
            <a:off x="9910476" y="3611919"/>
            <a:ext cx="990476" cy="31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1159C7-EDB1-1BA7-622D-3EA4AB1DC6FC}"/>
              </a:ext>
            </a:extLst>
          </p:cNvPr>
          <p:cNvSpPr/>
          <p:nvPr/>
        </p:nvSpPr>
        <p:spPr bwMode="auto">
          <a:xfrm>
            <a:off x="5634285" y="4317433"/>
            <a:ext cx="1904761" cy="305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AB1E5D-8685-F0AC-8120-B53C5805DA17}"/>
              </a:ext>
            </a:extLst>
          </p:cNvPr>
          <p:cNvSpPr/>
          <p:nvPr/>
        </p:nvSpPr>
        <p:spPr bwMode="auto">
          <a:xfrm>
            <a:off x="6320000" y="5022947"/>
            <a:ext cx="457142" cy="2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2133DA-1015-C2CA-6222-34D8C3788A47}"/>
              </a:ext>
            </a:extLst>
          </p:cNvPr>
          <p:cNvSpPr/>
          <p:nvPr/>
        </p:nvSpPr>
        <p:spPr bwMode="auto">
          <a:xfrm>
            <a:off x="1710476" y="5718927"/>
            <a:ext cx="457142" cy="2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75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4330E-7A0F-4FE9-AC06-8BE5E61AAC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1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516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C5560-E7FD-9E57-4071-ABCEF195F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AE75D9-E387-8432-7937-47C4E1BD3F23}"/>
              </a:ext>
            </a:extLst>
          </p:cNvPr>
          <p:cNvSpPr/>
          <p:nvPr/>
        </p:nvSpPr>
        <p:spPr bwMode="auto">
          <a:xfrm>
            <a:off x="1120000" y="2060848"/>
            <a:ext cx="180764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8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E1247-14B2-4048-95F4-34DDAD389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217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80C152-17A6-FF82-21A7-374ECE15C703}"/>
              </a:ext>
            </a:extLst>
          </p:cNvPr>
          <p:cNvSpPr/>
          <p:nvPr/>
        </p:nvSpPr>
        <p:spPr bwMode="auto">
          <a:xfrm>
            <a:off x="1221210" y="4275548"/>
            <a:ext cx="2930574" cy="54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2D2121-4D59-2DBC-5AEB-73EF95FEE9A6}"/>
              </a:ext>
            </a:extLst>
          </p:cNvPr>
          <p:cNvSpPr/>
          <p:nvPr/>
        </p:nvSpPr>
        <p:spPr bwMode="auto">
          <a:xfrm>
            <a:off x="1237122" y="5143407"/>
            <a:ext cx="2100311" cy="54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3763F9-A94E-D4A4-5DF5-1F8A7E095E23}"/>
              </a:ext>
            </a:extLst>
          </p:cNvPr>
          <p:cNvSpPr/>
          <p:nvPr/>
        </p:nvSpPr>
        <p:spPr bwMode="auto">
          <a:xfrm>
            <a:off x="1237122" y="6011266"/>
            <a:ext cx="1330486" cy="58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24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9C4A1-F016-6033-B2C6-848BEBC5F9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9A973B-1190-50A3-CDC7-76903546F7BD}"/>
              </a:ext>
            </a:extLst>
          </p:cNvPr>
          <p:cNvSpPr/>
          <p:nvPr/>
        </p:nvSpPr>
        <p:spPr bwMode="auto">
          <a:xfrm>
            <a:off x="8900952" y="2286522"/>
            <a:ext cx="2523640" cy="37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B76F97-039B-CBB2-D847-4E0C0ACCCDA4}"/>
              </a:ext>
            </a:extLst>
          </p:cNvPr>
          <p:cNvSpPr/>
          <p:nvPr/>
        </p:nvSpPr>
        <p:spPr bwMode="auto">
          <a:xfrm>
            <a:off x="1948571" y="2991951"/>
            <a:ext cx="5114285" cy="381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A025A0-4219-6798-BF69-758902AD874B}"/>
              </a:ext>
            </a:extLst>
          </p:cNvPr>
          <p:cNvSpPr/>
          <p:nvPr/>
        </p:nvSpPr>
        <p:spPr bwMode="auto">
          <a:xfrm>
            <a:off x="1329523" y="4393278"/>
            <a:ext cx="7666666" cy="3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A185A4-247C-D5EA-7BE2-5CDDB2DC508E}"/>
              </a:ext>
            </a:extLst>
          </p:cNvPr>
          <p:cNvSpPr/>
          <p:nvPr/>
        </p:nvSpPr>
        <p:spPr bwMode="auto">
          <a:xfrm>
            <a:off x="1329523" y="5041510"/>
            <a:ext cx="4371428" cy="314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33B033-E63E-C656-9349-3749C9816873}"/>
              </a:ext>
            </a:extLst>
          </p:cNvPr>
          <p:cNvSpPr/>
          <p:nvPr/>
        </p:nvSpPr>
        <p:spPr bwMode="auto">
          <a:xfrm>
            <a:off x="1329523" y="5680210"/>
            <a:ext cx="1838095" cy="314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F65021-2245-B322-AA6D-D62931939AE0}"/>
              </a:ext>
            </a:extLst>
          </p:cNvPr>
          <p:cNvSpPr/>
          <p:nvPr/>
        </p:nvSpPr>
        <p:spPr bwMode="auto">
          <a:xfrm>
            <a:off x="1339047" y="6299844"/>
            <a:ext cx="6989201" cy="343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58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9FF54-3E17-6974-3686-D876FA9B73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5BBF7F-EA83-05DA-D339-3477A7A664C1}"/>
              </a:ext>
            </a:extLst>
          </p:cNvPr>
          <p:cNvSpPr/>
          <p:nvPr/>
        </p:nvSpPr>
        <p:spPr bwMode="auto">
          <a:xfrm>
            <a:off x="6948571" y="4971397"/>
            <a:ext cx="428571" cy="28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43E921-3440-2B6C-49FB-0BD95A8E8FDB}"/>
              </a:ext>
            </a:extLst>
          </p:cNvPr>
          <p:cNvSpPr/>
          <p:nvPr/>
        </p:nvSpPr>
        <p:spPr bwMode="auto">
          <a:xfrm>
            <a:off x="8586666" y="4971397"/>
            <a:ext cx="428571" cy="29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F14862-95E2-5C7F-0EBB-333BE31C27F4}"/>
              </a:ext>
            </a:extLst>
          </p:cNvPr>
          <p:cNvSpPr/>
          <p:nvPr/>
        </p:nvSpPr>
        <p:spPr bwMode="auto">
          <a:xfrm>
            <a:off x="10196190" y="4971397"/>
            <a:ext cx="457142" cy="29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3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1AB7A-0968-EEED-5568-71CACB5C0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06123-BE2B-04CC-3A24-140D6D65C7D7}"/>
              </a:ext>
            </a:extLst>
          </p:cNvPr>
          <p:cNvSpPr/>
          <p:nvPr/>
        </p:nvSpPr>
        <p:spPr bwMode="auto">
          <a:xfrm>
            <a:off x="6072380" y="4118874"/>
            <a:ext cx="457142" cy="29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A8AF63-31B4-3019-8CD1-5F3512D45B3F}"/>
              </a:ext>
            </a:extLst>
          </p:cNvPr>
          <p:cNvSpPr/>
          <p:nvPr/>
        </p:nvSpPr>
        <p:spPr bwMode="auto">
          <a:xfrm>
            <a:off x="7700952" y="4118874"/>
            <a:ext cx="466666" cy="29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AF28AF-21A2-E680-EE29-39D5DBD67D90}"/>
              </a:ext>
            </a:extLst>
          </p:cNvPr>
          <p:cNvSpPr/>
          <p:nvPr/>
        </p:nvSpPr>
        <p:spPr bwMode="auto">
          <a:xfrm>
            <a:off x="9348571" y="4118874"/>
            <a:ext cx="457142" cy="29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F1AA9B-5B9D-8358-121D-1F57676ED3AE}"/>
              </a:ext>
            </a:extLst>
          </p:cNvPr>
          <p:cNvSpPr/>
          <p:nvPr/>
        </p:nvSpPr>
        <p:spPr bwMode="auto">
          <a:xfrm>
            <a:off x="5996190" y="4929669"/>
            <a:ext cx="638095" cy="29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C24523-DD8E-A577-05B0-5911790E1CEA}"/>
              </a:ext>
            </a:extLst>
          </p:cNvPr>
          <p:cNvSpPr/>
          <p:nvPr/>
        </p:nvSpPr>
        <p:spPr bwMode="auto">
          <a:xfrm>
            <a:off x="7634285" y="4929669"/>
            <a:ext cx="628571" cy="29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49F86E-96C8-2F36-B9EE-793DC3A54167}"/>
              </a:ext>
            </a:extLst>
          </p:cNvPr>
          <p:cNvSpPr/>
          <p:nvPr/>
        </p:nvSpPr>
        <p:spPr bwMode="auto">
          <a:xfrm>
            <a:off x="9272380" y="4929669"/>
            <a:ext cx="647619" cy="29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06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4C972-9A9F-C0DB-C9C0-F5A34BE20E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CED142-AB0E-97A7-144B-0D3310A6BC57}"/>
              </a:ext>
            </a:extLst>
          </p:cNvPr>
          <p:cNvSpPr/>
          <p:nvPr/>
        </p:nvSpPr>
        <p:spPr bwMode="auto">
          <a:xfrm>
            <a:off x="681904" y="999752"/>
            <a:ext cx="9200000" cy="333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21A15C-7143-013A-30D4-D64E5B83EEB8}"/>
              </a:ext>
            </a:extLst>
          </p:cNvPr>
          <p:cNvSpPr/>
          <p:nvPr/>
        </p:nvSpPr>
        <p:spPr bwMode="auto">
          <a:xfrm>
            <a:off x="681904" y="1629515"/>
            <a:ext cx="7295238" cy="34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E2E16C-B07D-BC46-797E-881A28CE58F1}"/>
              </a:ext>
            </a:extLst>
          </p:cNvPr>
          <p:cNvSpPr/>
          <p:nvPr/>
        </p:nvSpPr>
        <p:spPr bwMode="auto">
          <a:xfrm>
            <a:off x="681904" y="2259277"/>
            <a:ext cx="9295238" cy="34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6D1CF6-FC19-E0E0-4689-58BE588A0574}"/>
              </a:ext>
            </a:extLst>
          </p:cNvPr>
          <p:cNvSpPr/>
          <p:nvPr/>
        </p:nvSpPr>
        <p:spPr bwMode="auto">
          <a:xfrm>
            <a:off x="681904" y="2908124"/>
            <a:ext cx="7295238" cy="333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74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F8997-9644-BA7B-3FC0-8C68D9290B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768"/>
            <a:ext cx="10800000" cy="3903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1F4299-E7B3-07CC-BA89-CE9942AFC472}"/>
              </a:ext>
            </a:extLst>
          </p:cNvPr>
          <p:cNvSpPr/>
          <p:nvPr/>
        </p:nvSpPr>
        <p:spPr bwMode="auto">
          <a:xfrm>
            <a:off x="10596190" y="2610254"/>
            <a:ext cx="266666" cy="286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23A884-228A-E234-4B81-7E285C8A23CE}"/>
              </a:ext>
            </a:extLst>
          </p:cNvPr>
          <p:cNvSpPr/>
          <p:nvPr/>
        </p:nvSpPr>
        <p:spPr bwMode="auto">
          <a:xfrm>
            <a:off x="10577142" y="4013370"/>
            <a:ext cx="295238" cy="29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455C374-7E32-C639-1510-BE4A2AF61D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3935"/>
            <a:ext cx="10800000" cy="66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515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1DAF8-9545-33C2-8EC8-B4F810E5C0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380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F2483-21F8-F343-6A30-DC1006075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6579"/>
            <a:ext cx="10800000" cy="332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BF6172-A63F-69EB-9A47-2CCE66951EBC}"/>
              </a:ext>
            </a:extLst>
          </p:cNvPr>
          <p:cNvSpPr/>
          <p:nvPr/>
        </p:nvSpPr>
        <p:spPr bwMode="auto">
          <a:xfrm>
            <a:off x="681904" y="4391255"/>
            <a:ext cx="4676190" cy="333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46E7F4-A45A-EB4F-271E-97D71C9967FE}"/>
              </a:ext>
            </a:extLst>
          </p:cNvPr>
          <p:cNvSpPr/>
          <p:nvPr/>
        </p:nvSpPr>
        <p:spPr bwMode="auto">
          <a:xfrm>
            <a:off x="681904" y="5039832"/>
            <a:ext cx="8870480" cy="324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9E36A6-4567-2119-23A4-E61CAEBCAF1C}"/>
              </a:ext>
            </a:extLst>
          </p:cNvPr>
          <p:cNvSpPr/>
          <p:nvPr/>
        </p:nvSpPr>
        <p:spPr bwMode="auto">
          <a:xfrm>
            <a:off x="681904" y="5688409"/>
            <a:ext cx="9446544" cy="324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B21DAF8-9545-33C2-8EC8-B4F810E5C0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1" t="24233" r="16218" b="39661"/>
          <a:stretch/>
        </p:blipFill>
        <p:spPr>
          <a:xfrm>
            <a:off x="2279576" y="892363"/>
            <a:ext cx="6840760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510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4281F-466C-0F76-1F6A-7F2CD0219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456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AC8AB-6D85-D8D6-6D7B-63A78641FD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61"/>
          <a:stretch/>
        </p:blipFill>
        <p:spPr>
          <a:xfrm>
            <a:off x="695400" y="2996952"/>
            <a:ext cx="10800000" cy="346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D14281F-466C-0F76-1F6A-7F2CD0219C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0" t="27887" r="23324" b="14946"/>
          <a:stretch/>
        </p:blipFill>
        <p:spPr>
          <a:xfrm>
            <a:off x="3287688" y="44624"/>
            <a:ext cx="5184576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31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>
            <a:extLst>
              <a:ext uri="{FF2B5EF4-FFF2-40B4-BE49-F238E27FC236}">
                <a16:creationId xmlns:a16="http://schemas.microsoft.com/office/drawing/2014/main" id="{7EFAC8AB-6D85-D8D6-6D7B-63A78641FD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39" r="38221"/>
          <a:stretch/>
        </p:blipFill>
        <p:spPr>
          <a:xfrm>
            <a:off x="792008" y="1384830"/>
            <a:ext cx="6672144" cy="133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CEAD6F6-F814-7B03-9AB8-5C81D7731D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944"/>
            <a:ext cx="10800000" cy="318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A93A0E-1066-82C6-DB42-9C34C3DD472A}"/>
              </a:ext>
            </a:extLst>
          </p:cNvPr>
          <p:cNvSpPr/>
          <p:nvPr/>
        </p:nvSpPr>
        <p:spPr bwMode="auto">
          <a:xfrm>
            <a:off x="681904" y="3067842"/>
            <a:ext cx="6695238" cy="342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418066-D5A4-375F-6A3C-9964B1D3524C}"/>
              </a:ext>
            </a:extLst>
          </p:cNvPr>
          <p:cNvSpPr/>
          <p:nvPr/>
        </p:nvSpPr>
        <p:spPr bwMode="auto">
          <a:xfrm>
            <a:off x="681904" y="3725174"/>
            <a:ext cx="3838095" cy="33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90E299-DA6A-7035-7D33-9E9002E49889}"/>
              </a:ext>
            </a:extLst>
          </p:cNvPr>
          <p:cNvSpPr/>
          <p:nvPr/>
        </p:nvSpPr>
        <p:spPr bwMode="auto">
          <a:xfrm>
            <a:off x="681904" y="4363453"/>
            <a:ext cx="8676190" cy="342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03853-0C15-FB4C-BFE9-5D811E3E4BA2}"/>
              </a:ext>
            </a:extLst>
          </p:cNvPr>
          <p:cNvSpPr/>
          <p:nvPr/>
        </p:nvSpPr>
        <p:spPr bwMode="auto">
          <a:xfrm>
            <a:off x="681904" y="5030312"/>
            <a:ext cx="8504761" cy="304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1F3540-9BC6-DF5D-922E-F1DF83544093}"/>
              </a:ext>
            </a:extLst>
          </p:cNvPr>
          <p:cNvSpPr/>
          <p:nvPr/>
        </p:nvSpPr>
        <p:spPr bwMode="auto">
          <a:xfrm>
            <a:off x="681904" y="5659065"/>
            <a:ext cx="6923809" cy="342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9D4469-F88E-B325-1363-AD4BA5C4D88F}"/>
              </a:ext>
            </a:extLst>
          </p:cNvPr>
          <p:cNvSpPr/>
          <p:nvPr/>
        </p:nvSpPr>
        <p:spPr bwMode="auto">
          <a:xfrm>
            <a:off x="537888" y="1599511"/>
            <a:ext cx="6446808" cy="324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097EE0-4C1A-4B64-E2A1-6572D00B4344}"/>
              </a:ext>
            </a:extLst>
          </p:cNvPr>
          <p:cNvSpPr/>
          <p:nvPr/>
        </p:nvSpPr>
        <p:spPr bwMode="auto">
          <a:xfrm>
            <a:off x="537888" y="2238058"/>
            <a:ext cx="5222672" cy="333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91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423BD-D68A-5344-96B4-DE86D2F40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144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B05FF-67DC-4490-4350-A03EEF6A102A}"/>
              </a:ext>
            </a:extLst>
          </p:cNvPr>
          <p:cNvSpPr/>
          <p:nvPr/>
        </p:nvSpPr>
        <p:spPr bwMode="auto">
          <a:xfrm>
            <a:off x="8461822" y="5699839"/>
            <a:ext cx="202095" cy="233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9613A0-D7FB-83E5-5B8C-2FE01D4437AE}"/>
              </a:ext>
            </a:extLst>
          </p:cNvPr>
          <p:cNvSpPr/>
          <p:nvPr/>
        </p:nvSpPr>
        <p:spPr bwMode="auto">
          <a:xfrm>
            <a:off x="2041395" y="6267961"/>
            <a:ext cx="217641" cy="241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34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4C130-7030-E93B-D073-330022241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03145"/>
            <a:ext cx="10800000" cy="350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D41940-BCE3-780F-2799-DA81884B061E}"/>
              </a:ext>
            </a:extLst>
          </p:cNvPr>
          <p:cNvSpPr/>
          <p:nvPr/>
        </p:nvSpPr>
        <p:spPr bwMode="auto">
          <a:xfrm>
            <a:off x="6043809" y="3651105"/>
            <a:ext cx="4047618" cy="35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7A423BD-D68A-5344-96B4-DE86D2F401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8" r="12868" b="58129"/>
          <a:stretch/>
        </p:blipFill>
        <p:spPr>
          <a:xfrm>
            <a:off x="1271464" y="692696"/>
            <a:ext cx="7680256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842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7299F-9644-423F-0E40-F2352CD11D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8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92E97-E823-AC4B-7A63-6441B22B79C0}"/>
              </a:ext>
            </a:extLst>
          </p:cNvPr>
          <p:cNvSpPr/>
          <p:nvPr/>
        </p:nvSpPr>
        <p:spPr bwMode="auto">
          <a:xfrm>
            <a:off x="681904" y="999628"/>
            <a:ext cx="9438095" cy="989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E92E97-E823-AC4B-7A63-6441B22B79C0}"/>
              </a:ext>
            </a:extLst>
          </p:cNvPr>
          <p:cNvSpPr/>
          <p:nvPr/>
        </p:nvSpPr>
        <p:spPr bwMode="auto">
          <a:xfrm>
            <a:off x="839416" y="2092599"/>
            <a:ext cx="9438095" cy="989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E92E97-E823-AC4B-7A63-6441B22B79C0}"/>
              </a:ext>
            </a:extLst>
          </p:cNvPr>
          <p:cNvSpPr/>
          <p:nvPr/>
        </p:nvSpPr>
        <p:spPr bwMode="auto">
          <a:xfrm>
            <a:off x="1631505" y="3185570"/>
            <a:ext cx="4680520" cy="603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7E92E97-E823-AC4B-7A63-6441B22B79C0}"/>
              </a:ext>
            </a:extLst>
          </p:cNvPr>
          <p:cNvSpPr/>
          <p:nvPr/>
        </p:nvSpPr>
        <p:spPr bwMode="auto">
          <a:xfrm>
            <a:off x="1487488" y="4021628"/>
            <a:ext cx="4680520" cy="603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08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61864-38B4-23BB-6364-79A9D43DF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61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F553F7-BBF1-CDFA-F3DE-826DA47A6397}"/>
              </a:ext>
            </a:extLst>
          </p:cNvPr>
          <p:cNvSpPr/>
          <p:nvPr/>
        </p:nvSpPr>
        <p:spPr bwMode="auto">
          <a:xfrm>
            <a:off x="10308439" y="2139231"/>
            <a:ext cx="334480" cy="28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03AA64-0B19-2973-530C-A389A7795989}"/>
              </a:ext>
            </a:extLst>
          </p:cNvPr>
          <p:cNvSpPr/>
          <p:nvPr/>
        </p:nvSpPr>
        <p:spPr bwMode="auto">
          <a:xfrm>
            <a:off x="7140166" y="3961938"/>
            <a:ext cx="288024" cy="28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82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7876F-C5AD-E088-5E8A-06717821EA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3FF9F1-D7AB-9801-4AE7-CE30F9BD4DE3}"/>
              </a:ext>
            </a:extLst>
          </p:cNvPr>
          <p:cNvSpPr/>
          <p:nvPr/>
        </p:nvSpPr>
        <p:spPr bwMode="auto">
          <a:xfrm>
            <a:off x="10567619" y="1752496"/>
            <a:ext cx="295238" cy="29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9C54E7-1773-7FD0-3632-9B6D7E88760D}"/>
              </a:ext>
            </a:extLst>
          </p:cNvPr>
          <p:cNvSpPr/>
          <p:nvPr/>
        </p:nvSpPr>
        <p:spPr bwMode="auto">
          <a:xfrm>
            <a:off x="10567619" y="3849293"/>
            <a:ext cx="295238" cy="29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13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1F782-8A88-030E-F268-915F7B4C7C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4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E3F273C-E312-2058-E4A6-9A87FD0F8F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276872"/>
            <a:ext cx="10800000" cy="350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1905C7-7194-8698-FBD0-AC47F1166974}"/>
              </a:ext>
            </a:extLst>
          </p:cNvPr>
          <p:cNvSpPr/>
          <p:nvPr/>
        </p:nvSpPr>
        <p:spPr bwMode="auto">
          <a:xfrm>
            <a:off x="10584590" y="3858462"/>
            <a:ext cx="285715" cy="30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59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7D807-7BAA-FBDF-3CD1-D722B8FE21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68BAD6-721E-EF79-DE1A-1F9F3B8C3ED5}"/>
              </a:ext>
            </a:extLst>
          </p:cNvPr>
          <p:cNvSpPr/>
          <p:nvPr/>
        </p:nvSpPr>
        <p:spPr bwMode="auto">
          <a:xfrm>
            <a:off x="10577142" y="999771"/>
            <a:ext cx="295238" cy="30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4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1805D-F8D5-E9FE-6826-80AB813A5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49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ABBD2D-450E-B5AB-8157-3C176430B24F}"/>
              </a:ext>
            </a:extLst>
          </p:cNvPr>
          <p:cNvSpPr/>
          <p:nvPr/>
        </p:nvSpPr>
        <p:spPr bwMode="auto">
          <a:xfrm>
            <a:off x="9906481" y="3628635"/>
            <a:ext cx="284302" cy="2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412DD-3265-D5AC-1634-1510C512EA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5D2DD0-E1E1-789E-FDE3-CB6FE613426E}"/>
              </a:ext>
            </a:extLst>
          </p:cNvPr>
          <p:cNvSpPr/>
          <p:nvPr/>
        </p:nvSpPr>
        <p:spPr bwMode="auto">
          <a:xfrm>
            <a:off x="10539047" y="1735398"/>
            <a:ext cx="342857" cy="296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3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FE196-4A84-8A15-7594-034E37E049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3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CE2460-5AFA-3C9D-43F1-7012D40C45EF}"/>
              </a:ext>
            </a:extLst>
          </p:cNvPr>
          <p:cNvSpPr/>
          <p:nvPr/>
        </p:nvSpPr>
        <p:spPr bwMode="auto">
          <a:xfrm>
            <a:off x="9462857" y="1725133"/>
            <a:ext cx="1257142" cy="32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C9F2BF-30A0-CD4F-3C09-88E7EA6DC04D}"/>
              </a:ext>
            </a:extLst>
          </p:cNvPr>
          <p:cNvSpPr/>
          <p:nvPr/>
        </p:nvSpPr>
        <p:spPr bwMode="auto">
          <a:xfrm>
            <a:off x="4796190" y="3805722"/>
            <a:ext cx="6556394" cy="372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C9F2BF-30A0-CD4F-3C09-88E7EA6DC04D}"/>
              </a:ext>
            </a:extLst>
          </p:cNvPr>
          <p:cNvSpPr/>
          <p:nvPr/>
        </p:nvSpPr>
        <p:spPr bwMode="auto">
          <a:xfrm>
            <a:off x="1271464" y="4473801"/>
            <a:ext cx="2520280" cy="395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56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2024-07-29T03:38:50Z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