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5" r:id="rId6"/>
    <p:sldId id="376" r:id="rId7"/>
    <p:sldId id="37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9" name="yt_shape_1057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00b2"/>
              </a:rPr>
              <a:t>则下列结论正确的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2" name="yt_table_105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158996"/>
              </p:ext>
            </p:extLst>
          </p:nvPr>
        </p:nvGraphicFramePr>
        <p:xfrm>
          <a:off x="540056" y="2338738"/>
          <a:ext cx="5262881" cy="950976"/>
        </p:xfrm>
        <a:graphic>
          <a:graphicData uri="http://schemas.openxmlformats.org/drawingml/2006/table">
            <a:tbl>
              <a:tblPr/>
              <a:tblGrid>
                <a:gridCol w="308324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17963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pic>
        <p:nvPicPr>
          <p:cNvPr id="10581" name="yt_image_10581_skip" title="H_17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3713" y="2338738"/>
            <a:ext cx="2416302" cy="2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4" name="yt_shape_10584"/>
          <p:cNvSpPr txBox="1"/>
          <p:nvPr/>
        </p:nvSpPr>
        <p:spPr>
          <a:xfrm>
            <a:off x="540000" y="3340292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5" name="yt_table_105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783522"/>
              </p:ext>
            </p:extLst>
          </p:nvPr>
        </p:nvGraphicFramePr>
        <p:xfrm>
          <a:off x="540056" y="3819595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任何一个有理数都能在数轴上找到表示它的点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数轴上原点及原点右边的数都表示正数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数轴是直线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直线就是数轴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数轴上的点只能表示正整数和负整数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793D42B-C527-5B2D-1F37-C49946DA3C98}"/>
              </a:ext>
            </a:extLst>
          </p:cNvPr>
          <p:cNvSpPr txBox="1"/>
          <p:nvPr/>
        </p:nvSpPr>
        <p:spPr>
          <a:xfrm>
            <a:off x="1364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4F7B29-D662-6CA9-4ED3-0E913966C462}"/>
              </a:ext>
            </a:extLst>
          </p:cNvPr>
          <p:cNvSpPr txBox="1"/>
          <p:nvPr/>
        </p:nvSpPr>
        <p:spPr>
          <a:xfrm>
            <a:off x="4488589" y="32934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7" name="yt_shape_105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91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9" name="yt_table_1058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089356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pic>
        <p:nvPicPr>
          <p:cNvPr id="10588" name="yt_image_10588_skip" title="H_19.15645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45" y="1859435"/>
            <a:ext cx="2997198" cy="24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CEAC51-8A40-A825-6FF5-ED8EF9D0BBAF}"/>
              </a:ext>
            </a:extLst>
          </p:cNvPr>
          <p:cNvSpPr txBox="1"/>
          <p:nvPr/>
        </p:nvSpPr>
        <p:spPr>
          <a:xfrm>
            <a:off x="65794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119" y="900000"/>
            <a:ext cx="1102848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二、填空题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一个数在数轴上所对应的点向左移动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53ef,isEnd"/>
              </a:rPr>
              <a:t>得到表示它的相反数的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一滴墨水滴在了数轴上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5a88d,isEnd"/>
              </a:rPr>
              <a:t>请根据图中显示的数据判断被墨迹盖住的整数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594" name="yt_image_10594" title="H_34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865" y="3298173"/>
            <a:ext cx="2390268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8DB3AD-6D90-26C8-DB26-AC5DE5B7B29C}"/>
              </a:ext>
            </a:extLst>
          </p:cNvPr>
          <p:cNvSpPr txBox="1"/>
          <p:nvPr/>
        </p:nvSpPr>
        <p:spPr>
          <a:xfrm>
            <a:off x="28885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20168B-5400-57B1-DF94-863E96BFA61B}"/>
              </a:ext>
            </a:extLst>
          </p:cNvPr>
          <p:cNvSpPr txBox="1"/>
          <p:nvPr/>
        </p:nvSpPr>
        <p:spPr>
          <a:xfrm>
            <a:off x="1120033" y="2755146"/>
            <a:ext cx="84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596"/>
          <p:cNvSpPr txBox="1"/>
          <p:nvPr/>
        </p:nvSpPr>
        <p:spPr>
          <a:xfrm>
            <a:off x="540119" y="415321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7d2a,isEnd"/>
              </a:rPr>
              <a:t>的大小关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7" name="yt_image_10598" title="H_20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9363" y="6072081"/>
            <a:ext cx="3173272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1514FAD-61EA-807F-5BE1-0C589D702724}"/>
              </a:ext>
            </a:extLst>
          </p:cNvPr>
          <p:cNvSpPr txBox="1"/>
          <p:nvPr/>
        </p:nvSpPr>
        <p:spPr>
          <a:xfrm>
            <a:off x="10965707" y="4106405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050e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C7E3DA-4256-DC0B-4705-40AAE92D795B}"/>
              </a:ext>
            </a:extLst>
          </p:cNvPr>
          <p:cNvSpPr txBox="1"/>
          <p:nvPr/>
        </p:nvSpPr>
        <p:spPr>
          <a:xfrm>
            <a:off x="450108" y="458189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8F183C-FE75-663A-5F17-332376505DD3}"/>
              </a:ext>
            </a:extLst>
          </p:cNvPr>
          <p:cNvSpPr txBox="1"/>
          <p:nvPr/>
        </p:nvSpPr>
        <p:spPr>
          <a:xfrm>
            <a:off x="1364508" y="5532869"/>
            <a:ext cx="250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0" name="yt_shape_10600"/>
          <p:cNvSpPr txBox="1"/>
          <p:nvPr/>
        </p:nvSpPr>
        <p:spPr>
          <a:xfrm>
            <a:off x="540119" y="900000"/>
            <a:ext cx="11111999" cy="27878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一只蚂蚁从原点出发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它先向右爬了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d911"/>
              </a:rPr>
              <a:t>再向右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然后又向左爬了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画出数轴并标出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150" b="0" i="0" u="none" spc="36848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</a:p>
        </p:txBody>
      </p:sp>
      <p:pic>
        <p:nvPicPr>
          <p:cNvPr id="10604" name="yt_image_10604" title="H_31.81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73170"/>
            <a:ext cx="4745313" cy="40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7" name="yt_shape_10607"/>
          <p:cNvSpPr txBox="1"/>
          <p:nvPr/>
        </p:nvSpPr>
        <p:spPr>
          <a:xfrm>
            <a:off x="540119" y="39278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三点表示的数分别为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可以看作是蚂蚁从原点出发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1c25"/>
              </a:rPr>
              <a:t>向哪个方向爬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了几个单位长度得到的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10" name="yt_shape_10610"/>
          <p:cNvSpPr txBox="1"/>
          <p:nvPr/>
        </p:nvSpPr>
        <p:spPr>
          <a:xfrm>
            <a:off x="540000" y="5829444"/>
            <a:ext cx="100732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可以看作是蚂蚁从原点出发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向左爬了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个单位长度得到的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E96FB2-683E-AA9E-8064-74D6E49921EB}"/>
              </a:ext>
            </a:extLst>
          </p:cNvPr>
          <p:cNvSpPr txBox="1"/>
          <p:nvPr/>
        </p:nvSpPr>
        <p:spPr>
          <a:xfrm>
            <a:off x="450108" y="275514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327F20-E236-B6AC-4B0A-6E0EE63D9920}"/>
              </a:ext>
            </a:extLst>
          </p:cNvPr>
          <p:cNvSpPr txBox="1"/>
          <p:nvPr/>
        </p:nvSpPr>
        <p:spPr>
          <a:xfrm>
            <a:off x="450108" y="4356565"/>
            <a:ext cx="7288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三点表示的数分别为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0" grpId="0" build="allAtOnce"/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1" name="yt_shape_10611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国际乒联在正式比赛中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对所使用的乒乓球质量有严格的标准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ac82"/>
              </a:rPr>
              <a:t>个乒乓球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质量检测的结果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超过标准质量的克数记为正数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612" name="yt_table_1061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64237"/>
              </p:ext>
            </p:extLst>
          </p:nvPr>
        </p:nvGraphicFramePr>
        <p:xfrm>
          <a:off x="540000" y="2011799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14" name="yt_shape_10614"/>
          <p:cNvSpPr txBox="1"/>
          <p:nvPr/>
        </p:nvSpPr>
        <p:spPr>
          <a:xfrm>
            <a:off x="540119" y="34154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请找出三个误差相对小一些的乒乓球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并用绝对值的知识说明理由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4f78e"/>
              </a:rPr>
              <a:t>｜＜｜－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号球、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号球、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号球误差相对小一些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21FBED-72CF-A5F1-2416-82FBA801512E}"/>
              </a:ext>
            </a:extLst>
          </p:cNvPr>
          <p:cNvSpPr txBox="1"/>
          <p:nvPr/>
        </p:nvSpPr>
        <p:spPr>
          <a:xfrm>
            <a:off x="450108" y="3844087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4f78e"/>
              </a:rPr>
              <a:t>｜＜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CFAA2B-399D-F69E-5107-B07580958E80}"/>
              </a:ext>
            </a:extLst>
          </p:cNvPr>
          <p:cNvSpPr txBox="1"/>
          <p:nvPr/>
        </p:nvSpPr>
        <p:spPr>
          <a:xfrm>
            <a:off x="450108" y="43195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4_4f78e"/>
              </a:rPr>
              <a:t>｜－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F6A370-A39D-C0C9-B9BB-F9599A89C801}"/>
              </a:ext>
            </a:extLst>
          </p:cNvPr>
          <p:cNvSpPr txBox="1"/>
          <p:nvPr/>
        </p:nvSpPr>
        <p:spPr>
          <a:xfrm>
            <a:off x="450108" y="479506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号球误差相对小一些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yt_shape_1061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若规定与标准质量误差不超过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的为优等品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678a"/>
              </a:rPr>
              <a:t>的为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的为不合格品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个乒乓球中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优等品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fb89"/>
              </a:rPr>
              <a:t>合格品和不合格品分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别是哪几个乒乓球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17" name="yt_shape_10617"/>
          <p:cNvSpPr txBox="1"/>
          <p:nvPr/>
        </p:nvSpPr>
        <p:spPr>
          <a:xfrm>
            <a:off x="540120" y="23230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号球、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号球、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号球为优等品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号球和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号球是合格品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  <a:sym typeface="_⨹_5_47279"/>
              </a:rPr>
              <a:t>号球是不合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格品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689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,isEnd</vt:lpstr>
      <vt:lpstr>_⨹_1_4050e</vt:lpstr>
      <vt:lpstr>_⨹_1_e4914</vt:lpstr>
      <vt:lpstr>_⨹_10_053ef,isEnd</vt:lpstr>
      <vt:lpstr>_⨹_2_7678a</vt:lpstr>
      <vt:lpstr>_⨹_20_5a88d,isEnd</vt:lpstr>
      <vt:lpstr>_⨹_3_8d911</vt:lpstr>
      <vt:lpstr>_⨹_4_4f78e</vt:lpstr>
      <vt:lpstr>_⨹_4_97d2a,isEnd</vt:lpstr>
      <vt:lpstr>_⨹_4_aac82</vt:lpstr>
      <vt:lpstr>_⨹_5_47279</vt:lpstr>
      <vt:lpstr>_⨹_6_81c25</vt:lpstr>
      <vt:lpstr>_⨹_8_a00b2</vt:lpstr>
      <vt:lpstr>_⨹_9_6fb89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2024-07-28T15:12:07Z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